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6"/>
  </p:notesMasterIdLst>
  <p:sldIdLst>
    <p:sldId id="369" r:id="rId5"/>
  </p:sldIdLst>
  <p:sldSz cx="24382413" cy="1371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293C313B-A4ED-FF08-4087-4786DC0EE147}" name="Lauren Brand" initials="LB" userId="S::lauren.brand@wrap.org.uk::6cd032fc-4c47-4407-8efa-c3450c2a8c85" providerId="AD"/>
  <p188:author id="{898F0F43-5876-99E0-F6EB-0E63E19DCD3B}" name="Dawn Robinson" initials="DR" userId="S::Dawn.Robinson@wrap.org.uk::f4959e74-c835-4bab-8b21-b72e922b66ce" providerId="AD"/>
  <p188:author id="{D0C89F77-C3E1-0F55-64D5-2FDA90553B8E}" name="Samantha Bushnell" initials="SB" userId="S::samantha.bushnell@wrap.org.uk::eb343871-7463-42fb-9ee9-8fa83091d40a" providerId="AD"/>
  <p188:author id="{C57C8EEC-62B1-7C05-68CE-7A14C4BB2C03}" name="Fiona McCabe" initials="FM" userId="S::fiona.mccabe@wrap.org.uk::36b8c8bb-0a05-4e8b-9522-ad714a317a95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BE6DA"/>
    <a:srgbClr val="0A3875"/>
    <a:srgbClr val="F64C5C"/>
    <a:srgbClr val="F75E6E"/>
    <a:srgbClr val="F8F8F8"/>
    <a:srgbClr val="FAE64F"/>
    <a:srgbClr val="FCC9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6A50E28-900A-4E3A-8F97-454547D7EA11}" v="37" dt="2023-04-13T11:11:59.51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1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A56722-2111-4B27-B854-A89305BE4C5C}" type="datetimeFigureOut">
              <a:rPr lang="en-GB" smtClean="0"/>
              <a:t>13/04/2023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BA679F-76CE-4B6C-9936-F1A7174BE6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35599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(WRAP UK)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947664" y="1114427"/>
            <a:ext cx="9581270" cy="5905502"/>
          </a:xfrm>
        </p:spPr>
        <p:txBody>
          <a:bodyPr anchor="b" anchorCtr="0">
            <a:normAutofit/>
          </a:bodyPr>
          <a:lstStyle>
            <a:lvl1pPr algn="l">
              <a:defRPr sz="8800" b="1" i="0">
                <a:latin typeface="Open Sans Extrabold" panose="020B0606030504020204" pitchFamily="34" charset="0"/>
                <a:ea typeface="Open Sans Extrabold" panose="020B0606030504020204" pitchFamily="34" charset="0"/>
                <a:cs typeface="Open Sans Extrabold" panose="020B0606030504020204" pitchFamily="34" charset="0"/>
              </a:defRPr>
            </a:lvl1pPr>
          </a:lstStyle>
          <a:p>
            <a:r>
              <a:rPr lang="en-GB"/>
              <a:t>Introduction to WRAP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7664" y="8875714"/>
            <a:ext cx="9581270" cy="3311524"/>
          </a:xfrm>
        </p:spPr>
        <p:txBody>
          <a:bodyPr/>
          <a:lstStyle>
            <a:lvl1pPr marL="0" indent="0" algn="l">
              <a:buNone/>
              <a:defRPr sz="4800"/>
            </a:lvl1pPr>
            <a:lvl2pPr marL="12699" indent="0" algn="l">
              <a:buNone/>
              <a:tabLst/>
              <a:defRPr sz="4000"/>
            </a:lvl2pPr>
            <a:lvl3pPr marL="1828619" indent="0" algn="ctr">
              <a:buNone/>
              <a:defRPr sz="3600"/>
            </a:lvl3pPr>
            <a:lvl4pPr marL="2742927" indent="0" algn="ctr">
              <a:buNone/>
              <a:defRPr sz="3200"/>
            </a:lvl4pPr>
            <a:lvl5pPr marL="3657235" indent="0" algn="ctr">
              <a:buNone/>
              <a:defRPr sz="3200"/>
            </a:lvl5pPr>
            <a:lvl6pPr marL="4571543" indent="0" algn="ctr">
              <a:buNone/>
              <a:defRPr sz="3200"/>
            </a:lvl6pPr>
            <a:lvl7pPr marL="5485852" indent="0" algn="ctr">
              <a:buNone/>
              <a:defRPr sz="3200"/>
            </a:lvl7pPr>
            <a:lvl8pPr marL="6400160" indent="0" algn="ctr">
              <a:buNone/>
              <a:defRPr sz="3200"/>
            </a:lvl8pPr>
            <a:lvl9pPr marL="7314468" indent="0" algn="ctr">
              <a:buNone/>
              <a:defRPr sz="3200"/>
            </a:lvl9pPr>
          </a:lstStyle>
          <a:p>
            <a:pPr lvl="1"/>
            <a:endParaRPr lang="en-GB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CC683CB7-05D5-53E9-FD1A-B16C265BD8B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6530638" y="5815012"/>
            <a:ext cx="7186612" cy="3214688"/>
          </a:xfrm>
        </p:spPr>
        <p:txBody>
          <a:bodyPr/>
          <a:lstStyle>
            <a:lvl1pPr marL="0" indent="0">
              <a:buNone/>
              <a:defRPr sz="5400"/>
            </a:lvl1pPr>
            <a:lvl2pPr marL="12699" indent="0">
              <a:buNone/>
              <a:tabLst/>
              <a:defRPr/>
            </a:lvl2pPr>
            <a:lvl3pPr marL="1828619" indent="0">
              <a:buNone/>
              <a:defRPr/>
            </a:lvl3pPr>
            <a:lvl4pPr marL="2742927" indent="0">
              <a:buNone/>
              <a:defRPr/>
            </a:lvl4pPr>
            <a:lvl5pPr marL="3657235" indent="0">
              <a:buNone/>
              <a:defRPr/>
            </a:lvl5pPr>
          </a:lstStyle>
          <a:p>
            <a:pPr lvl="0"/>
            <a:r>
              <a:rPr lang="en-US"/>
              <a:t>Host - Huw Day </a:t>
            </a:r>
          </a:p>
          <a:p>
            <a:pPr lvl="0"/>
            <a:r>
              <a:rPr lang="en-US"/>
              <a:t>29 November 2022</a:t>
            </a:r>
          </a:p>
        </p:txBody>
      </p:sp>
    </p:spTree>
    <p:extLst>
      <p:ext uri="{BB962C8B-B14F-4D97-AF65-F5344CB8AC3E}">
        <p14:creationId xmlns:p14="http://schemas.microsoft.com/office/powerpoint/2010/main" val="1711091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20" userDrawn="1">
          <p15:clr>
            <a:srgbClr val="FBAE40"/>
          </p15:clr>
        </p15:guide>
        <p15:guide id="2" pos="768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Page – WRAP CYMRU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histogram&#10;&#10;Description automatically generated">
            <a:extLst>
              <a:ext uri="{FF2B5EF4-FFF2-40B4-BE49-F238E27FC236}">
                <a16:creationId xmlns:a16="http://schemas.microsoft.com/office/drawing/2014/main" id="{E55A121A-7A34-B0E2-90E4-420716EA49F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-37322"/>
            <a:ext cx="24384006" cy="13716000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B87D3CFE-BD2D-4D0E-5CB2-827F02304C9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947664" y="1114425"/>
            <a:ext cx="9581270" cy="5905501"/>
          </a:xfrm>
        </p:spPr>
        <p:txBody>
          <a:bodyPr anchor="b" anchorCtr="0">
            <a:normAutofit/>
          </a:bodyPr>
          <a:lstStyle>
            <a:lvl1pPr algn="l">
              <a:defRPr sz="8800" b="1" i="0">
                <a:latin typeface="Open Sans Extrabold" panose="020B0606030504020204" pitchFamily="34" charset="0"/>
                <a:ea typeface="Open Sans Extrabold" panose="020B0606030504020204" pitchFamily="34" charset="0"/>
                <a:cs typeface="Open Sans Extrabold" panose="020B0606030504020204" pitchFamily="34" charset="0"/>
              </a:defRPr>
            </a:lvl1pPr>
          </a:lstStyle>
          <a:p>
            <a:r>
              <a:rPr lang="en-GB"/>
              <a:t>Enter Presentation title here</a:t>
            </a:r>
            <a:endParaRPr lang="en-US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2B4DD9C4-75A5-8631-476D-C33C11C45141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947664" y="8875714"/>
            <a:ext cx="9581270" cy="3311524"/>
          </a:xfrm>
        </p:spPr>
        <p:txBody>
          <a:bodyPr/>
          <a:lstStyle>
            <a:lvl1pPr marL="0" indent="0" algn="l">
              <a:buNone/>
              <a:defRPr sz="4800"/>
            </a:lvl1pPr>
            <a:lvl2pPr marL="12700" indent="0" algn="l">
              <a:buNone/>
              <a:tabLst/>
              <a:defRPr sz="4000"/>
            </a:lvl2pPr>
            <a:lvl3pPr marL="1828709" indent="0" algn="ctr">
              <a:buNone/>
              <a:defRPr sz="3600"/>
            </a:lvl3pPr>
            <a:lvl4pPr marL="2743063" indent="0" algn="ctr">
              <a:buNone/>
              <a:defRPr sz="3200"/>
            </a:lvl4pPr>
            <a:lvl5pPr marL="3657417" indent="0" algn="ctr">
              <a:buNone/>
              <a:defRPr sz="3200"/>
            </a:lvl5pPr>
            <a:lvl6pPr marL="4571771" indent="0" algn="ctr">
              <a:buNone/>
              <a:defRPr sz="3200"/>
            </a:lvl6pPr>
            <a:lvl7pPr marL="5486126" indent="0" algn="ctr">
              <a:buNone/>
              <a:defRPr sz="3200"/>
            </a:lvl7pPr>
            <a:lvl8pPr marL="6400480" indent="0" algn="ctr">
              <a:buNone/>
              <a:defRPr sz="3200"/>
            </a:lvl8pPr>
            <a:lvl9pPr marL="7314834" indent="0" algn="ctr">
              <a:buNone/>
              <a:defRPr sz="3200"/>
            </a:lvl9pPr>
          </a:lstStyle>
          <a:p>
            <a:pPr lvl="1"/>
            <a:r>
              <a:rPr lang="en-GB"/>
              <a:t>Enter Presentation </a:t>
            </a:r>
            <a:br>
              <a:rPr lang="en-GB"/>
            </a:br>
            <a:r>
              <a:rPr lang="en-GB"/>
              <a:t>introduction here </a:t>
            </a:r>
            <a:endParaRPr lang="en-US"/>
          </a:p>
        </p:txBody>
      </p:sp>
      <p:sp>
        <p:nvSpPr>
          <p:cNvPr id="2" name="Text Placeholder 12">
            <a:extLst>
              <a:ext uri="{FF2B5EF4-FFF2-40B4-BE49-F238E27FC236}">
                <a16:creationId xmlns:a16="http://schemas.microsoft.com/office/drawing/2014/main" id="{04F161B7-9060-E915-51C1-00B394D4FCC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320907" y="10144417"/>
            <a:ext cx="7186612" cy="1742783"/>
          </a:xfrm>
        </p:spPr>
        <p:txBody>
          <a:bodyPr/>
          <a:lstStyle>
            <a:lvl1pPr marL="0" indent="0">
              <a:buNone/>
              <a:defRPr sz="5400">
                <a:solidFill>
                  <a:schemeClr val="bg1"/>
                </a:solidFill>
              </a:defRPr>
            </a:lvl1pPr>
            <a:lvl2pPr marL="12700" indent="0">
              <a:buNone/>
              <a:tabLst/>
              <a:defRPr>
                <a:solidFill>
                  <a:schemeClr val="bg1"/>
                </a:solidFill>
              </a:defRPr>
            </a:lvl2pPr>
            <a:lvl3pPr marL="1828709" indent="0">
              <a:buNone/>
              <a:defRPr/>
            </a:lvl3pPr>
            <a:lvl4pPr marL="2743063" indent="0">
              <a:buNone/>
              <a:defRPr/>
            </a:lvl4pPr>
            <a:lvl5pPr marL="3657417" indent="0">
              <a:buNone/>
              <a:defRPr/>
            </a:lvl5pPr>
          </a:lstStyle>
          <a:p>
            <a:pPr lvl="0"/>
            <a:r>
              <a:rPr lang="en-US"/>
              <a:t>Presenter Name</a:t>
            </a:r>
          </a:p>
          <a:p>
            <a:pPr lvl="1"/>
            <a:r>
              <a:rPr lang="en-US"/>
              <a:t>22 September 2022</a:t>
            </a:r>
          </a:p>
        </p:txBody>
      </p:sp>
    </p:spTree>
    <p:extLst>
      <p:ext uri="{BB962C8B-B14F-4D97-AF65-F5344CB8AC3E}">
        <p14:creationId xmlns:p14="http://schemas.microsoft.com/office/powerpoint/2010/main" val="12931656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20" userDrawn="1">
          <p15:clr>
            <a:srgbClr val="FBAE40"/>
          </p15:clr>
        </p15:guide>
        <p15:guide id="2" pos="7679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 Orang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3">
            <a:extLst>
              <a:ext uri="{FF2B5EF4-FFF2-40B4-BE49-F238E27FC236}">
                <a16:creationId xmlns:a16="http://schemas.microsoft.com/office/drawing/2014/main" id="{0C8C6AF4-E12B-01DE-93AA-B2996A0918E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57225" y="1085850"/>
            <a:ext cx="5062639" cy="1443341"/>
          </a:xfrm>
        </p:spPr>
        <p:txBody>
          <a:bodyPr>
            <a:normAutofit/>
          </a:bodyPr>
          <a:lstStyle>
            <a:lvl1pPr marL="0" indent="0">
              <a:buNone/>
              <a:defRPr sz="7000" b="1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GB"/>
              <a:t>Agenda</a:t>
            </a:r>
          </a:p>
        </p:txBody>
      </p:sp>
      <p:sp>
        <p:nvSpPr>
          <p:cNvPr id="4" name="Text Placeholder 12">
            <a:extLst>
              <a:ext uri="{FF2B5EF4-FFF2-40B4-BE49-F238E27FC236}">
                <a16:creationId xmlns:a16="http://schemas.microsoft.com/office/drawing/2014/main" id="{A29AA2B7-C190-1270-D7AB-A801C7BB0459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1484805" y="11437890"/>
            <a:ext cx="10830445" cy="1800438"/>
          </a:xfrm>
        </p:spPr>
        <p:txBody>
          <a:bodyPr>
            <a:normAutofit/>
          </a:bodyPr>
          <a:lstStyle>
            <a:lvl1pPr marL="0" indent="0">
              <a:buNone/>
              <a:defRPr sz="3200" b="1" i="0">
                <a:solidFill>
                  <a:schemeClr val="bg1"/>
                </a:solidFill>
                <a:latin typeface="Open Sans Extrabold" panose="020B0606030504020204" pitchFamily="34" charset="0"/>
                <a:ea typeface="Open Sans Extrabold" panose="020B0606030504020204" pitchFamily="34" charset="0"/>
                <a:cs typeface="Open Sans Extrabold" panose="020B0606030504020204" pitchFamily="34" charset="0"/>
              </a:defRPr>
            </a:lvl1pPr>
            <a:lvl2pPr marL="914354" indent="0">
              <a:buNone/>
              <a:defRPr/>
            </a:lvl2pPr>
            <a:lvl3pPr marL="1828709" indent="0">
              <a:buNone/>
              <a:defRPr/>
            </a:lvl3pPr>
            <a:lvl4pPr marL="2743063" indent="0">
              <a:buNone/>
              <a:defRPr/>
            </a:lvl4pPr>
            <a:lvl5pPr marL="3657417" indent="0">
              <a:buNone/>
              <a:defRPr/>
            </a:lvl5pPr>
          </a:lstStyle>
          <a:p>
            <a:pPr lvl="0"/>
            <a:r>
              <a:rPr lang="en-US"/>
              <a:t>Enter Housekeeping here</a:t>
            </a:r>
          </a:p>
        </p:txBody>
      </p:sp>
    </p:spTree>
    <p:extLst>
      <p:ext uri="{BB962C8B-B14F-4D97-AF65-F5344CB8AC3E}">
        <p14:creationId xmlns:p14="http://schemas.microsoft.com/office/powerpoint/2010/main" val="1233887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lank Orang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3">
            <a:extLst>
              <a:ext uri="{FF2B5EF4-FFF2-40B4-BE49-F238E27FC236}">
                <a16:creationId xmlns:a16="http://schemas.microsoft.com/office/drawing/2014/main" id="{0C8C6AF4-E12B-01DE-93AA-B2996A0918E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57225" y="1085850"/>
            <a:ext cx="5259481" cy="1443341"/>
          </a:xfrm>
        </p:spPr>
        <p:txBody>
          <a:bodyPr>
            <a:normAutofit/>
          </a:bodyPr>
          <a:lstStyle>
            <a:lvl1pPr marL="0" indent="0">
              <a:buNone/>
              <a:defRPr sz="7000" b="1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GB"/>
              <a:t>Up next …</a:t>
            </a:r>
          </a:p>
        </p:txBody>
      </p:sp>
      <p:sp>
        <p:nvSpPr>
          <p:cNvPr id="5" name="Picture Placeholder 3">
            <a:extLst>
              <a:ext uri="{FF2B5EF4-FFF2-40B4-BE49-F238E27FC236}">
                <a16:creationId xmlns:a16="http://schemas.microsoft.com/office/drawing/2014/main" id="{C5D4E17A-B904-49BB-CF9C-F5864170AB1D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8588188" y="1846729"/>
            <a:ext cx="10399059" cy="6471581"/>
          </a:xfrm>
        </p:spPr>
        <p:txBody>
          <a:bodyPr anchor="ctr" anchorCtr="1">
            <a:normAutofit/>
          </a:bodyPr>
          <a:lstStyle>
            <a:lvl1pPr marL="0" indent="0">
              <a:buNone/>
              <a:defRPr sz="7500" baseline="0"/>
            </a:lvl1pPr>
          </a:lstStyle>
          <a:p>
            <a:r>
              <a:rPr lang="en-US" dirty="0"/>
              <a:t>Insert team member here</a:t>
            </a:r>
          </a:p>
        </p:txBody>
      </p:sp>
    </p:spTree>
    <p:extLst>
      <p:ext uri="{BB962C8B-B14F-4D97-AF65-F5344CB8AC3E}">
        <p14:creationId xmlns:p14="http://schemas.microsoft.com/office/powerpoint/2010/main" val="4007805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Right – Bullets Lef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7220079" y="12712701"/>
            <a:ext cx="5486043" cy="730250"/>
          </a:xfrm>
          <a:prstGeom prst="rect">
            <a:avLst/>
          </a:prstGeom>
        </p:spPr>
        <p:txBody>
          <a:bodyPr/>
          <a:lstStyle/>
          <a:p>
            <a:fld id="{274379EE-6A9D-3C44-9102-6AC815018E5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76291" y="12712701"/>
            <a:ext cx="5486043" cy="730250"/>
          </a:xfrm>
          <a:prstGeom prst="rect">
            <a:avLst/>
          </a:prstGeom>
        </p:spPr>
        <p:txBody>
          <a:bodyPr/>
          <a:lstStyle/>
          <a:p>
            <a:fld id="{F3C1EFA6-0D27-B242-83D5-C5EDEC7A0FB0}" type="datetimeFigureOut">
              <a:rPr lang="en-US" smtClean="0"/>
              <a:t>4/13/2023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76675" y="12712701"/>
            <a:ext cx="8229064" cy="73025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8621D478-6556-3E75-9483-3BACE03A572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57225" y="1085850"/>
            <a:ext cx="20173950" cy="1443341"/>
          </a:xfrm>
        </p:spPr>
        <p:txBody>
          <a:bodyPr>
            <a:normAutofit/>
          </a:bodyPr>
          <a:lstStyle>
            <a:lvl1pPr marL="0" indent="0">
              <a:buNone/>
              <a:defRPr sz="7000" b="1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GB"/>
              <a:t>Enter Slide Title here</a:t>
            </a:r>
          </a:p>
        </p:txBody>
      </p:sp>
      <p:sp>
        <p:nvSpPr>
          <p:cNvPr id="22" name="Picture Placeholder 21">
            <a:extLst>
              <a:ext uri="{FF2B5EF4-FFF2-40B4-BE49-F238E27FC236}">
                <a16:creationId xmlns:a16="http://schemas.microsoft.com/office/drawing/2014/main" id="{9BD7729B-4606-286A-FC54-88DE6B157875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12191206" y="3176305"/>
            <a:ext cx="12191207" cy="10539696"/>
          </a:xfrm>
          <a:custGeom>
            <a:avLst/>
            <a:gdLst>
              <a:gd name="connsiteX0" fmla="*/ 11335146 w 11335146"/>
              <a:gd name="connsiteY0" fmla="*/ 0 h 9799603"/>
              <a:gd name="connsiteX1" fmla="*/ 11335146 w 11335146"/>
              <a:gd name="connsiteY1" fmla="*/ 9799603 h 9799603"/>
              <a:gd name="connsiteX2" fmla="*/ 529332 w 11335146"/>
              <a:gd name="connsiteY2" fmla="*/ 9799603 h 9799603"/>
              <a:gd name="connsiteX3" fmla="*/ 0 w 11335146"/>
              <a:gd name="connsiteY3" fmla="*/ 610757 h 97996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335146" h="9799603">
                <a:moveTo>
                  <a:pt x="11335146" y="0"/>
                </a:moveTo>
                <a:lnTo>
                  <a:pt x="11335146" y="9799603"/>
                </a:lnTo>
                <a:lnTo>
                  <a:pt x="529332" y="9799603"/>
                </a:lnTo>
                <a:lnTo>
                  <a:pt x="0" y="610757"/>
                </a:lnTo>
                <a:close/>
              </a:path>
            </a:pathLst>
          </a:custGeom>
          <a:noFill/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en-US" dirty="0"/>
              <a:t>Click image icon to add image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48C5DF-4E15-EFEE-FACB-E937FFEE9CC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57225" y="3986213"/>
            <a:ext cx="10110623" cy="7915275"/>
          </a:xfrm>
        </p:spPr>
        <p:txBody>
          <a:bodyPr>
            <a:normAutofit/>
          </a:bodyPr>
          <a:lstStyle>
            <a:lvl1pPr marL="685800" indent="-685800">
              <a:buFont typeface="Arial" panose="020B0604020202020204" pitchFamily="34" charset="0"/>
              <a:buChar char="•"/>
              <a:defRPr sz="4000"/>
            </a:lvl1pPr>
            <a:lvl2pPr>
              <a:defRPr sz="4000"/>
            </a:lvl2pPr>
          </a:lstStyle>
          <a:p>
            <a:pPr lvl="0"/>
            <a:r>
              <a:rPr lang="en-GB"/>
              <a:t>Enter bullet here</a:t>
            </a:r>
          </a:p>
          <a:p>
            <a:pPr lvl="1"/>
            <a:r>
              <a:rPr lang="en-GB"/>
              <a:t>Sub bullet</a:t>
            </a:r>
          </a:p>
          <a:p>
            <a:pPr lvl="0"/>
            <a:r>
              <a:rPr lang="en-GB"/>
              <a:t>Enter bullet here</a:t>
            </a:r>
          </a:p>
          <a:p>
            <a:pPr lvl="1"/>
            <a:r>
              <a:rPr lang="en-GB"/>
              <a:t>Sub bullet</a:t>
            </a:r>
          </a:p>
          <a:p>
            <a:pPr lvl="0"/>
            <a:r>
              <a:rPr lang="en-GB"/>
              <a:t>Enter bullet here</a:t>
            </a:r>
          </a:p>
          <a:p>
            <a:pPr lvl="1"/>
            <a:r>
              <a:rPr lang="en-GB"/>
              <a:t>Sub bullet</a:t>
            </a:r>
          </a:p>
          <a:p>
            <a:pPr lvl="0"/>
            <a:r>
              <a:rPr lang="en-GB"/>
              <a:t>Enter bullet here</a:t>
            </a:r>
          </a:p>
          <a:p>
            <a:pPr lvl="1"/>
            <a:r>
              <a:rPr lang="en-GB"/>
              <a:t>Sub bullet</a:t>
            </a:r>
          </a:p>
          <a:p>
            <a:pPr lvl="0"/>
            <a:endParaRPr lang="en-GB"/>
          </a:p>
          <a:p>
            <a:pPr lvl="0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17437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Left with Bullets Righ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7220079" y="12712701"/>
            <a:ext cx="5486043" cy="730250"/>
          </a:xfrm>
          <a:prstGeom prst="rect">
            <a:avLst/>
          </a:prstGeom>
        </p:spPr>
        <p:txBody>
          <a:bodyPr/>
          <a:lstStyle/>
          <a:p>
            <a:fld id="{274379EE-6A9D-3C44-9102-6AC815018E5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76291" y="12712701"/>
            <a:ext cx="5486043" cy="730250"/>
          </a:xfrm>
          <a:prstGeom prst="rect">
            <a:avLst/>
          </a:prstGeom>
        </p:spPr>
        <p:txBody>
          <a:bodyPr/>
          <a:lstStyle/>
          <a:p>
            <a:fld id="{F3C1EFA6-0D27-B242-83D5-C5EDEC7A0FB0}" type="datetimeFigureOut">
              <a:rPr lang="en-US" smtClean="0"/>
              <a:t>4/13/2023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76675" y="12712701"/>
            <a:ext cx="8229064" cy="73025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8621D478-6556-3E75-9483-3BACE03A572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57225" y="1085850"/>
            <a:ext cx="20173950" cy="1443341"/>
          </a:xfrm>
        </p:spPr>
        <p:txBody>
          <a:bodyPr>
            <a:normAutofit/>
          </a:bodyPr>
          <a:lstStyle>
            <a:lvl1pPr marL="0" indent="0">
              <a:buNone/>
              <a:defRPr sz="7000" b="1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GB"/>
              <a:t>Enter Slide Title here</a:t>
            </a:r>
          </a:p>
        </p:txBody>
      </p:sp>
      <p:sp>
        <p:nvSpPr>
          <p:cNvPr id="22" name="Picture Placeholder 21">
            <a:extLst>
              <a:ext uri="{FF2B5EF4-FFF2-40B4-BE49-F238E27FC236}">
                <a16:creationId xmlns:a16="http://schemas.microsoft.com/office/drawing/2014/main" id="{9BD7729B-4606-286A-FC54-88DE6B157875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57225" y="3176305"/>
            <a:ext cx="12191207" cy="10539696"/>
          </a:xfrm>
          <a:custGeom>
            <a:avLst/>
            <a:gdLst>
              <a:gd name="connsiteX0" fmla="*/ 11335146 w 11335146"/>
              <a:gd name="connsiteY0" fmla="*/ 0 h 9799603"/>
              <a:gd name="connsiteX1" fmla="*/ 11335146 w 11335146"/>
              <a:gd name="connsiteY1" fmla="*/ 9799603 h 9799603"/>
              <a:gd name="connsiteX2" fmla="*/ 529332 w 11335146"/>
              <a:gd name="connsiteY2" fmla="*/ 9799603 h 9799603"/>
              <a:gd name="connsiteX3" fmla="*/ 0 w 11335146"/>
              <a:gd name="connsiteY3" fmla="*/ 610757 h 97996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335146" h="9799603">
                <a:moveTo>
                  <a:pt x="11335146" y="0"/>
                </a:moveTo>
                <a:lnTo>
                  <a:pt x="11335146" y="9799603"/>
                </a:lnTo>
                <a:lnTo>
                  <a:pt x="529332" y="9799603"/>
                </a:lnTo>
                <a:lnTo>
                  <a:pt x="0" y="610757"/>
                </a:lnTo>
                <a:close/>
              </a:path>
            </a:pathLst>
          </a:custGeom>
          <a:noFill/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en-US" dirty="0"/>
              <a:t>Click image icon to add image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48C5DF-4E15-EFEE-FACB-E937FFEE9CC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3683032" y="3986213"/>
            <a:ext cx="10042156" cy="7915275"/>
          </a:xfrm>
        </p:spPr>
        <p:txBody>
          <a:bodyPr>
            <a:normAutofit/>
          </a:bodyPr>
          <a:lstStyle>
            <a:lvl1pPr marL="685800" indent="-685800">
              <a:buFont typeface="Arial" panose="020B0604020202020204" pitchFamily="34" charset="0"/>
              <a:buChar char="•"/>
              <a:defRPr sz="4000"/>
            </a:lvl1pPr>
            <a:lvl2pPr>
              <a:defRPr sz="4000"/>
            </a:lvl2pPr>
          </a:lstStyle>
          <a:p>
            <a:pPr lvl="0"/>
            <a:r>
              <a:rPr lang="en-GB"/>
              <a:t>Enter bullet here</a:t>
            </a:r>
          </a:p>
          <a:p>
            <a:pPr lvl="1"/>
            <a:r>
              <a:rPr lang="en-GB"/>
              <a:t>Sub bullet</a:t>
            </a:r>
          </a:p>
          <a:p>
            <a:pPr lvl="0"/>
            <a:r>
              <a:rPr lang="en-GB"/>
              <a:t>Enter bullet here</a:t>
            </a:r>
          </a:p>
          <a:p>
            <a:pPr lvl="1"/>
            <a:r>
              <a:rPr lang="en-GB"/>
              <a:t>Sub bullet</a:t>
            </a:r>
          </a:p>
          <a:p>
            <a:pPr lvl="0"/>
            <a:r>
              <a:rPr lang="en-GB"/>
              <a:t>Enter bullet here</a:t>
            </a:r>
          </a:p>
          <a:p>
            <a:pPr lvl="1"/>
            <a:r>
              <a:rPr lang="en-GB"/>
              <a:t>Sub bullet</a:t>
            </a:r>
          </a:p>
          <a:p>
            <a:pPr lvl="0"/>
            <a:r>
              <a:rPr lang="en-GB"/>
              <a:t>Enter bullet here</a:t>
            </a:r>
          </a:p>
          <a:p>
            <a:pPr lvl="1"/>
            <a:r>
              <a:rPr lang="en-GB"/>
              <a:t>Sub bullet</a:t>
            </a:r>
          </a:p>
          <a:p>
            <a:pPr lvl="0"/>
            <a:endParaRPr lang="en-GB"/>
          </a:p>
          <a:p>
            <a:pPr lvl="0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26587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uble Image 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7220079" y="12712701"/>
            <a:ext cx="5486043" cy="730250"/>
          </a:xfrm>
          <a:prstGeom prst="rect">
            <a:avLst/>
          </a:prstGeom>
        </p:spPr>
        <p:txBody>
          <a:bodyPr/>
          <a:lstStyle/>
          <a:p>
            <a:fld id="{274379EE-6A9D-3C44-9102-6AC815018E5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76291" y="12712701"/>
            <a:ext cx="5486043" cy="730250"/>
          </a:xfrm>
          <a:prstGeom prst="rect">
            <a:avLst/>
          </a:prstGeom>
        </p:spPr>
        <p:txBody>
          <a:bodyPr/>
          <a:lstStyle/>
          <a:p>
            <a:fld id="{F3C1EFA6-0D27-B242-83D5-C5EDEC7A0FB0}" type="datetimeFigureOut">
              <a:rPr lang="en-US" smtClean="0"/>
              <a:t>4/13/2023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76675" y="12712701"/>
            <a:ext cx="8229064" cy="73025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8621D478-6556-3E75-9483-3BACE03A572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57225" y="1085850"/>
            <a:ext cx="20173950" cy="1462797"/>
          </a:xfrm>
        </p:spPr>
        <p:txBody>
          <a:bodyPr>
            <a:normAutofit/>
          </a:bodyPr>
          <a:lstStyle>
            <a:lvl1pPr marL="0" indent="0">
              <a:buNone/>
              <a:defRPr sz="7000" b="1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GB"/>
              <a:t>Enter Slide Title here</a:t>
            </a:r>
          </a:p>
        </p:txBody>
      </p:sp>
      <p:sp>
        <p:nvSpPr>
          <p:cNvPr id="22" name="Picture Placeholder 21">
            <a:extLst>
              <a:ext uri="{FF2B5EF4-FFF2-40B4-BE49-F238E27FC236}">
                <a16:creationId xmlns:a16="http://schemas.microsoft.com/office/drawing/2014/main" id="{9BD7729B-4606-286A-FC54-88DE6B157875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57225" y="4085617"/>
            <a:ext cx="11139411" cy="9630384"/>
          </a:xfrm>
          <a:custGeom>
            <a:avLst/>
            <a:gdLst>
              <a:gd name="connsiteX0" fmla="*/ 11335146 w 11335146"/>
              <a:gd name="connsiteY0" fmla="*/ 0 h 9799603"/>
              <a:gd name="connsiteX1" fmla="*/ 11335146 w 11335146"/>
              <a:gd name="connsiteY1" fmla="*/ 9799603 h 9799603"/>
              <a:gd name="connsiteX2" fmla="*/ 529332 w 11335146"/>
              <a:gd name="connsiteY2" fmla="*/ 9799603 h 9799603"/>
              <a:gd name="connsiteX3" fmla="*/ 0 w 11335146"/>
              <a:gd name="connsiteY3" fmla="*/ 610757 h 97996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335146" h="9799603">
                <a:moveTo>
                  <a:pt x="11335146" y="0"/>
                </a:moveTo>
                <a:lnTo>
                  <a:pt x="11335146" y="9799603"/>
                </a:lnTo>
                <a:lnTo>
                  <a:pt x="529332" y="9799603"/>
                </a:lnTo>
                <a:lnTo>
                  <a:pt x="0" y="610757"/>
                </a:lnTo>
                <a:close/>
              </a:path>
            </a:pathLst>
          </a:custGeom>
          <a:noFill/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en-US" dirty="0"/>
              <a:t>Click image icon to add image</a:t>
            </a:r>
          </a:p>
        </p:txBody>
      </p:sp>
      <p:sp>
        <p:nvSpPr>
          <p:cNvPr id="2" name="Picture Placeholder 21">
            <a:extLst>
              <a:ext uri="{FF2B5EF4-FFF2-40B4-BE49-F238E27FC236}">
                <a16:creationId xmlns:a16="http://schemas.microsoft.com/office/drawing/2014/main" id="{D71A2A44-6EC6-169B-B899-A655DBA21F02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12155318" y="4085617"/>
            <a:ext cx="11139411" cy="9630384"/>
          </a:xfrm>
          <a:custGeom>
            <a:avLst/>
            <a:gdLst>
              <a:gd name="connsiteX0" fmla="*/ 11335146 w 11335146"/>
              <a:gd name="connsiteY0" fmla="*/ 0 h 9799603"/>
              <a:gd name="connsiteX1" fmla="*/ 11335146 w 11335146"/>
              <a:gd name="connsiteY1" fmla="*/ 9799603 h 9799603"/>
              <a:gd name="connsiteX2" fmla="*/ 529332 w 11335146"/>
              <a:gd name="connsiteY2" fmla="*/ 9799603 h 9799603"/>
              <a:gd name="connsiteX3" fmla="*/ 0 w 11335146"/>
              <a:gd name="connsiteY3" fmla="*/ 610757 h 97996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335146" h="9799603">
                <a:moveTo>
                  <a:pt x="11335146" y="0"/>
                </a:moveTo>
                <a:lnTo>
                  <a:pt x="11335146" y="9799603"/>
                </a:lnTo>
                <a:lnTo>
                  <a:pt x="529332" y="9799603"/>
                </a:lnTo>
                <a:lnTo>
                  <a:pt x="0" y="610757"/>
                </a:lnTo>
                <a:close/>
              </a:path>
            </a:pathLst>
          </a:custGeom>
          <a:noFill/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en-US" dirty="0"/>
              <a:t>Click image icon to add image</a:t>
            </a:r>
          </a:p>
        </p:txBody>
      </p:sp>
    </p:spTree>
    <p:extLst>
      <p:ext uri="{BB962C8B-B14F-4D97-AF65-F5344CB8AC3E}">
        <p14:creationId xmlns:p14="http://schemas.microsoft.com/office/powerpoint/2010/main" val="5515001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ort Quot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F6609ADF-1682-6BDE-ED6A-142574B6B115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384300" y="2514600"/>
            <a:ext cx="4305300" cy="4343400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Insert speaker photo here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A31DCE40-9D29-385C-CAF9-57556EC26F0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384300" y="8382000"/>
            <a:ext cx="6972300" cy="1993900"/>
          </a:xfrm>
        </p:spPr>
        <p:txBody>
          <a:bodyPr lIns="0">
            <a:normAutofit/>
          </a:bodyPr>
          <a:lstStyle>
            <a:lvl1pPr marL="0" indent="0">
              <a:buNone/>
              <a:defRPr sz="3200"/>
            </a:lvl1pPr>
            <a:lvl2pPr marL="914354" indent="0" algn="l">
              <a:buNone/>
              <a:defRPr/>
            </a:lvl2pPr>
          </a:lstStyle>
          <a:p>
            <a:pPr lvl="0"/>
            <a:r>
              <a:rPr lang="en-US"/>
              <a:t>Insert Name </a:t>
            </a:r>
            <a:br>
              <a:rPr lang="en-US"/>
            </a:br>
            <a:r>
              <a:rPr lang="en-US" b="0" i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Insert job title here</a:t>
            </a:r>
            <a:endParaRPr lang="en-US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0E614FD2-ADF2-00A4-2BEE-648EBDAE4047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1384300" y="11187113"/>
            <a:ext cx="6516688" cy="2157412"/>
          </a:xfrm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Insert company logo here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52249C06-7221-3691-108F-26C4172DE10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0783888" y="3957638"/>
            <a:ext cx="10752137" cy="8575675"/>
          </a:xfrm>
        </p:spPr>
        <p:txBody>
          <a:bodyPr>
            <a:normAutofit/>
          </a:bodyPr>
          <a:lstStyle>
            <a:lvl1pPr>
              <a:defRPr sz="6000" baseline="0"/>
            </a:lvl1pPr>
          </a:lstStyle>
          <a:p>
            <a:r>
              <a:rPr lang="en-US" sz="6000">
                <a:solidFill>
                  <a:srgbClr val="0A3875"/>
                </a:solidFill>
              </a:rPr>
              <a:t>Insert Short quote here</a:t>
            </a:r>
          </a:p>
        </p:txBody>
      </p:sp>
    </p:spTree>
    <p:extLst>
      <p:ext uri="{BB962C8B-B14F-4D97-AF65-F5344CB8AC3E}">
        <p14:creationId xmlns:p14="http://schemas.microsoft.com/office/powerpoint/2010/main" val="10915926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ng Quot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F6609ADF-1682-6BDE-ED6A-142574B6B115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384300" y="2514600"/>
            <a:ext cx="4305300" cy="4343400"/>
          </a:xfrm>
        </p:spPr>
        <p:txBody>
          <a:bodyPr anchor="ctr" anchorCtr="1"/>
          <a:lstStyle>
            <a:lvl1pPr marL="0" indent="0">
              <a:buNone/>
              <a:defRPr/>
            </a:lvl1pPr>
          </a:lstStyle>
          <a:p>
            <a:r>
              <a:rPr lang="en-US" dirty="0"/>
              <a:t>Insert speaker photo here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A31DCE40-9D29-385C-CAF9-57556EC26F0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384300" y="8382000"/>
            <a:ext cx="6972300" cy="1993900"/>
          </a:xfrm>
        </p:spPr>
        <p:txBody>
          <a:bodyPr lIns="0">
            <a:normAutofit/>
          </a:bodyPr>
          <a:lstStyle>
            <a:lvl1pPr marL="0" indent="0">
              <a:buNone/>
              <a:defRPr sz="3200"/>
            </a:lvl1pPr>
            <a:lvl2pPr marL="914354" indent="0" algn="l">
              <a:buNone/>
              <a:defRPr/>
            </a:lvl2pPr>
          </a:lstStyle>
          <a:p>
            <a:pPr lvl="0"/>
            <a:r>
              <a:rPr lang="en-US"/>
              <a:t>Insert Name </a:t>
            </a:r>
            <a:br>
              <a:rPr lang="en-US"/>
            </a:br>
            <a:r>
              <a:rPr lang="en-US" b="0" i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Insert job title here</a:t>
            </a:r>
            <a:endParaRPr lang="en-US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0E614FD2-ADF2-00A4-2BEE-648EBDAE4047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1384300" y="11187113"/>
            <a:ext cx="6516688" cy="2157412"/>
          </a:xfrm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en-US" dirty="0"/>
              <a:t>Insert company logo here</a:t>
            </a:r>
          </a:p>
        </p:txBody>
      </p:sp>
      <p:sp>
        <p:nvSpPr>
          <p:cNvPr id="2" name="Text Placeholder 7">
            <a:extLst>
              <a:ext uri="{FF2B5EF4-FFF2-40B4-BE49-F238E27FC236}">
                <a16:creationId xmlns:a16="http://schemas.microsoft.com/office/drawing/2014/main" id="{E0BF07AD-BF02-F0BB-E9A3-1650A55A198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0783888" y="3957638"/>
            <a:ext cx="10752137" cy="8575675"/>
          </a:xfrm>
        </p:spPr>
        <p:txBody>
          <a:bodyPr>
            <a:normAutofit/>
          </a:bodyPr>
          <a:lstStyle>
            <a:lvl1pPr>
              <a:defRPr sz="6600" baseline="0"/>
            </a:lvl1pPr>
          </a:lstStyle>
          <a:p>
            <a:r>
              <a:rPr lang="en-US" sz="6000">
                <a:solidFill>
                  <a:srgbClr val="0A3875"/>
                </a:solidFill>
              </a:rPr>
              <a:t>Insert Short quote here</a:t>
            </a:r>
          </a:p>
        </p:txBody>
      </p:sp>
    </p:spTree>
    <p:extLst>
      <p:ext uri="{BB962C8B-B14F-4D97-AF65-F5344CB8AC3E}">
        <p14:creationId xmlns:p14="http://schemas.microsoft.com/office/powerpoint/2010/main" val="64757376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13">
            <a:extLst>
              <a:ext uri="{FF2B5EF4-FFF2-40B4-BE49-F238E27FC236}">
                <a16:creationId xmlns:a16="http://schemas.microsoft.com/office/drawing/2014/main" id="{F9FE99D9-6CD9-6BA4-5886-F51198A5C59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57225" y="1085851"/>
            <a:ext cx="20173950" cy="1302508"/>
          </a:xfrm>
        </p:spPr>
        <p:txBody>
          <a:bodyPr>
            <a:normAutofit/>
          </a:bodyPr>
          <a:lstStyle>
            <a:lvl1pPr marL="0" indent="0">
              <a:buNone/>
              <a:defRPr sz="7000" b="1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GB"/>
              <a:t>Project Team</a:t>
            </a:r>
          </a:p>
        </p:txBody>
      </p:sp>
      <p:sp>
        <p:nvSpPr>
          <p:cNvPr id="8" name="Picture Placeholder 3">
            <a:extLst>
              <a:ext uri="{FF2B5EF4-FFF2-40B4-BE49-F238E27FC236}">
                <a16:creationId xmlns:a16="http://schemas.microsoft.com/office/drawing/2014/main" id="{C22FFF01-E399-838A-86B8-EB10AB62932D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384300" y="3289110"/>
            <a:ext cx="4306815" cy="5029200"/>
          </a:xfrm>
        </p:spPr>
        <p:txBody>
          <a:bodyPr anchor="ctr" anchorCtr="1"/>
          <a:lstStyle>
            <a:lvl1pPr marL="0" indent="0">
              <a:buNone/>
              <a:defRPr/>
            </a:lvl1pPr>
          </a:lstStyle>
          <a:p>
            <a:r>
              <a:rPr lang="en-US" dirty="0"/>
              <a:t>Insert team member here</a:t>
            </a:r>
          </a:p>
        </p:txBody>
      </p:sp>
      <p:sp>
        <p:nvSpPr>
          <p:cNvPr id="9" name="Picture Placeholder 3">
            <a:extLst>
              <a:ext uri="{FF2B5EF4-FFF2-40B4-BE49-F238E27FC236}">
                <a16:creationId xmlns:a16="http://schemas.microsoft.com/office/drawing/2014/main" id="{72E45DF6-7E50-1B68-239F-E0CADA575E0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7036037" y="3289110"/>
            <a:ext cx="4306815" cy="5029200"/>
          </a:xfrm>
        </p:spPr>
        <p:txBody>
          <a:bodyPr anchor="ctr" anchorCtr="1"/>
          <a:lstStyle>
            <a:lvl1pPr marL="0" indent="0">
              <a:buNone/>
              <a:defRPr/>
            </a:lvl1pPr>
          </a:lstStyle>
          <a:p>
            <a:r>
              <a:rPr lang="en-US" dirty="0"/>
              <a:t>Insert team member here</a:t>
            </a:r>
          </a:p>
        </p:txBody>
      </p:sp>
      <p:sp>
        <p:nvSpPr>
          <p:cNvPr id="10" name="Picture Placeholder 3">
            <a:extLst>
              <a:ext uri="{FF2B5EF4-FFF2-40B4-BE49-F238E27FC236}">
                <a16:creationId xmlns:a16="http://schemas.microsoft.com/office/drawing/2014/main" id="{44B8B1AA-D4AB-65CB-5373-C8F3B87DDC1F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12687774" y="3289110"/>
            <a:ext cx="4306815" cy="5032611"/>
          </a:xfrm>
        </p:spPr>
        <p:txBody>
          <a:bodyPr anchor="ctr" anchorCtr="1"/>
          <a:lstStyle>
            <a:lvl1pPr marL="0" indent="0">
              <a:buNone/>
              <a:defRPr/>
            </a:lvl1pPr>
          </a:lstStyle>
          <a:p>
            <a:r>
              <a:rPr lang="en-US" dirty="0"/>
              <a:t>Insert team member here</a:t>
            </a:r>
          </a:p>
        </p:txBody>
      </p:sp>
      <p:sp>
        <p:nvSpPr>
          <p:cNvPr id="11" name="Picture Placeholder 3">
            <a:extLst>
              <a:ext uri="{FF2B5EF4-FFF2-40B4-BE49-F238E27FC236}">
                <a16:creationId xmlns:a16="http://schemas.microsoft.com/office/drawing/2014/main" id="{70EC6BB7-62D6-8E3E-35AD-1A4D7AA1B407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18339512" y="3285699"/>
            <a:ext cx="4306815" cy="5032611"/>
          </a:xfrm>
        </p:spPr>
        <p:txBody>
          <a:bodyPr anchor="ctr" anchorCtr="1"/>
          <a:lstStyle>
            <a:lvl1pPr marL="0" indent="0">
              <a:buNone/>
              <a:defRPr/>
            </a:lvl1pPr>
          </a:lstStyle>
          <a:p>
            <a:r>
              <a:rPr lang="en-US" dirty="0"/>
              <a:t>Insert team member here</a:t>
            </a:r>
          </a:p>
        </p:txBody>
      </p:sp>
      <p:sp>
        <p:nvSpPr>
          <p:cNvPr id="12" name="Text Placeholder 12">
            <a:extLst>
              <a:ext uri="{FF2B5EF4-FFF2-40B4-BE49-F238E27FC236}">
                <a16:creationId xmlns:a16="http://schemas.microsoft.com/office/drawing/2014/main" id="{0B1F91C3-33DE-6387-F1D5-1CDE350AC3D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1484806" y="11437890"/>
            <a:ext cx="7186612" cy="1800438"/>
          </a:xfrm>
        </p:spPr>
        <p:txBody>
          <a:bodyPr>
            <a:normAutofit/>
          </a:bodyPr>
          <a:lstStyle>
            <a:lvl1pPr marL="0" indent="0">
              <a:buNone/>
              <a:defRPr sz="4400" b="1" i="0">
                <a:solidFill>
                  <a:schemeClr val="bg1"/>
                </a:solidFill>
                <a:latin typeface="Open Sans Extrabold" panose="020B0606030504020204" pitchFamily="34" charset="0"/>
                <a:ea typeface="Open Sans Extrabold" panose="020B0606030504020204" pitchFamily="34" charset="0"/>
                <a:cs typeface="Open Sans Extrabold" panose="020B0606030504020204" pitchFamily="34" charset="0"/>
              </a:defRPr>
            </a:lvl1pPr>
            <a:lvl2pPr marL="914354" indent="0">
              <a:buNone/>
              <a:defRPr/>
            </a:lvl2pPr>
            <a:lvl3pPr marL="1828709" indent="0">
              <a:buNone/>
              <a:defRPr/>
            </a:lvl3pPr>
            <a:lvl4pPr marL="2743063" indent="0">
              <a:buNone/>
              <a:defRPr/>
            </a:lvl4pPr>
            <a:lvl5pPr marL="3657417" indent="0">
              <a:buNone/>
              <a:defRPr/>
            </a:lvl5pPr>
          </a:lstStyle>
          <a:p>
            <a:pPr lvl="0"/>
            <a:r>
              <a:rPr lang="en-US"/>
              <a:t>Project Title</a:t>
            </a:r>
          </a:p>
          <a:p>
            <a:pPr lvl="0"/>
            <a:r>
              <a:rPr lang="en-US"/>
              <a:t>COD300–GEN</a:t>
            </a:r>
          </a:p>
        </p:txBody>
      </p:sp>
      <p:sp>
        <p:nvSpPr>
          <p:cNvPr id="2" name="Text Placeholder 5">
            <a:extLst>
              <a:ext uri="{FF2B5EF4-FFF2-40B4-BE49-F238E27FC236}">
                <a16:creationId xmlns:a16="http://schemas.microsoft.com/office/drawing/2014/main" id="{A1BAEDC0-DD20-B086-DF82-F766C75D381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384300" y="8665740"/>
            <a:ext cx="4306815" cy="1586248"/>
          </a:xfrm>
        </p:spPr>
        <p:txBody>
          <a:bodyPr lIns="0">
            <a:normAutofit/>
          </a:bodyPr>
          <a:lstStyle>
            <a:lvl1pPr marL="0" indent="0">
              <a:buNone/>
              <a:defRPr sz="3200"/>
            </a:lvl1pPr>
            <a:lvl2pPr marL="914354" indent="0" algn="l">
              <a:buNone/>
              <a:defRPr/>
            </a:lvl2pPr>
          </a:lstStyle>
          <a:p>
            <a:pPr lvl="0"/>
            <a:r>
              <a:rPr lang="en-US"/>
              <a:t>Insert Name </a:t>
            </a:r>
            <a:br>
              <a:rPr lang="en-US"/>
            </a:br>
            <a:r>
              <a:rPr lang="en-US" b="0" i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Insert job title here</a:t>
            </a:r>
            <a:endParaRPr lang="en-US"/>
          </a:p>
        </p:txBody>
      </p:sp>
      <p:sp>
        <p:nvSpPr>
          <p:cNvPr id="3" name="Text Placeholder 5">
            <a:extLst>
              <a:ext uri="{FF2B5EF4-FFF2-40B4-BE49-F238E27FC236}">
                <a16:creationId xmlns:a16="http://schemas.microsoft.com/office/drawing/2014/main" id="{B162EC3B-731C-A0D8-BC1D-644C51FF857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051004" y="8665740"/>
            <a:ext cx="4306815" cy="1586248"/>
          </a:xfrm>
        </p:spPr>
        <p:txBody>
          <a:bodyPr lIns="0">
            <a:normAutofit/>
          </a:bodyPr>
          <a:lstStyle>
            <a:lvl1pPr marL="0" indent="0">
              <a:buNone/>
              <a:defRPr sz="3200"/>
            </a:lvl1pPr>
            <a:lvl2pPr marL="914354" indent="0" algn="l">
              <a:buNone/>
              <a:defRPr/>
            </a:lvl2pPr>
          </a:lstStyle>
          <a:p>
            <a:pPr lvl="0"/>
            <a:r>
              <a:rPr lang="en-US"/>
              <a:t>Insert Name </a:t>
            </a:r>
            <a:br>
              <a:rPr lang="en-US"/>
            </a:br>
            <a:r>
              <a:rPr lang="en-US" b="0" i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Insert job title here</a:t>
            </a:r>
            <a:endParaRPr lang="en-US"/>
          </a:p>
        </p:txBody>
      </p:sp>
      <p:sp>
        <p:nvSpPr>
          <p:cNvPr id="4" name="Text Placeholder 5">
            <a:extLst>
              <a:ext uri="{FF2B5EF4-FFF2-40B4-BE49-F238E27FC236}">
                <a16:creationId xmlns:a16="http://schemas.microsoft.com/office/drawing/2014/main" id="{51CEC206-E38A-5382-6610-BD2BEF3442F0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2691951" y="8665740"/>
            <a:ext cx="4306815" cy="1586248"/>
          </a:xfrm>
        </p:spPr>
        <p:txBody>
          <a:bodyPr lIns="0">
            <a:normAutofit/>
          </a:bodyPr>
          <a:lstStyle>
            <a:lvl1pPr marL="0" indent="0">
              <a:buNone/>
              <a:defRPr sz="3200"/>
            </a:lvl1pPr>
            <a:lvl2pPr marL="914354" indent="0" algn="l">
              <a:buNone/>
              <a:defRPr/>
            </a:lvl2pPr>
          </a:lstStyle>
          <a:p>
            <a:pPr lvl="0"/>
            <a:r>
              <a:rPr lang="en-US"/>
              <a:t>Insert Name </a:t>
            </a:r>
            <a:br>
              <a:rPr lang="en-US"/>
            </a:br>
            <a:r>
              <a:rPr lang="en-US" b="0" i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Insert job title here</a:t>
            </a:r>
            <a:endParaRPr lang="en-US"/>
          </a:p>
        </p:txBody>
      </p:sp>
      <p:sp>
        <p:nvSpPr>
          <p:cNvPr id="5" name="Text Placeholder 5">
            <a:extLst>
              <a:ext uri="{FF2B5EF4-FFF2-40B4-BE49-F238E27FC236}">
                <a16:creationId xmlns:a16="http://schemas.microsoft.com/office/drawing/2014/main" id="{A8439FCF-82DF-44F9-A7B4-8B3AE6D7F110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8320019" y="8665740"/>
            <a:ext cx="4306815" cy="1586248"/>
          </a:xfrm>
        </p:spPr>
        <p:txBody>
          <a:bodyPr lIns="0">
            <a:normAutofit/>
          </a:bodyPr>
          <a:lstStyle>
            <a:lvl1pPr marL="0" indent="0">
              <a:buNone/>
              <a:defRPr sz="3200"/>
            </a:lvl1pPr>
            <a:lvl2pPr marL="914354" indent="0" algn="l">
              <a:buNone/>
              <a:defRPr/>
            </a:lvl2pPr>
          </a:lstStyle>
          <a:p>
            <a:pPr lvl="0"/>
            <a:r>
              <a:rPr lang="en-US"/>
              <a:t>Insert Name </a:t>
            </a:r>
            <a:br>
              <a:rPr lang="en-US"/>
            </a:br>
            <a:r>
              <a:rPr lang="en-US" b="0" i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Insert job title here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90268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13">
            <a:extLst>
              <a:ext uri="{FF2B5EF4-FFF2-40B4-BE49-F238E27FC236}">
                <a16:creationId xmlns:a16="http://schemas.microsoft.com/office/drawing/2014/main" id="{38D9D0B8-D573-3FCD-D783-FC1EA82720F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57225" y="1085850"/>
            <a:ext cx="5033891" cy="6506441"/>
          </a:xfrm>
        </p:spPr>
        <p:txBody>
          <a:bodyPr>
            <a:normAutofit/>
          </a:bodyPr>
          <a:lstStyle>
            <a:lvl1pPr marL="0" indent="0">
              <a:buNone/>
              <a:defRPr sz="4500" b="1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GB"/>
              <a:t>Graph title here</a:t>
            </a:r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34425706-679E-E90F-9D6F-A1D27B6447E3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415088" y="1085850"/>
            <a:ext cx="15871825" cy="12247563"/>
          </a:xfrm>
          <a:solidFill>
            <a:schemeClr val="bg1"/>
          </a:solidFill>
          <a:ln w="6350">
            <a:solidFill>
              <a:schemeClr val="accent1"/>
            </a:solidFill>
          </a:ln>
        </p:spPr>
        <p:txBody>
          <a:bodyPr anchor="ctr"/>
          <a:lstStyle>
            <a:lvl1pPr algn="ctr">
              <a:defRPr/>
            </a:lvl1pPr>
          </a:lstStyle>
          <a:p>
            <a:r>
              <a:rPr lang="en-US" dirty="0"/>
              <a:t>Insert Graph here</a:t>
            </a:r>
          </a:p>
        </p:txBody>
      </p:sp>
    </p:spTree>
    <p:extLst>
      <p:ext uri="{BB962C8B-B14F-4D97-AF65-F5344CB8AC3E}">
        <p14:creationId xmlns:p14="http://schemas.microsoft.com/office/powerpoint/2010/main" val="2593619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 (WRAP CYMRU)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B87D3CFE-BD2D-4D0E-5CB2-827F02304C9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947664" y="1114427"/>
            <a:ext cx="9581270" cy="5905502"/>
          </a:xfrm>
        </p:spPr>
        <p:txBody>
          <a:bodyPr anchor="b" anchorCtr="0">
            <a:normAutofit/>
          </a:bodyPr>
          <a:lstStyle>
            <a:lvl1pPr algn="l">
              <a:defRPr sz="8800" b="1" i="0">
                <a:latin typeface="Open Sans Extrabold" panose="020B0606030504020204" pitchFamily="34" charset="0"/>
                <a:ea typeface="Open Sans Extrabold" panose="020B0606030504020204" pitchFamily="34" charset="0"/>
                <a:cs typeface="Open Sans Extrabold" panose="020B0606030504020204" pitchFamily="34" charset="0"/>
              </a:defRPr>
            </a:lvl1pPr>
          </a:lstStyle>
          <a:p>
            <a:r>
              <a:rPr lang="en-GB"/>
              <a:t>Enter Presentation title here</a:t>
            </a:r>
            <a:endParaRPr lang="en-US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2B4DD9C4-75A5-8631-476D-C33C11C45141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947664" y="8875714"/>
            <a:ext cx="9581270" cy="3311524"/>
          </a:xfrm>
        </p:spPr>
        <p:txBody>
          <a:bodyPr/>
          <a:lstStyle>
            <a:lvl1pPr marL="0" indent="0" algn="l">
              <a:buNone/>
              <a:defRPr sz="4800"/>
            </a:lvl1pPr>
            <a:lvl2pPr marL="12699" indent="0" algn="l">
              <a:buNone/>
              <a:tabLst/>
              <a:defRPr sz="4000"/>
            </a:lvl2pPr>
            <a:lvl3pPr marL="1828619" indent="0" algn="ctr">
              <a:buNone/>
              <a:defRPr sz="3600"/>
            </a:lvl3pPr>
            <a:lvl4pPr marL="2742927" indent="0" algn="ctr">
              <a:buNone/>
              <a:defRPr sz="3200"/>
            </a:lvl4pPr>
            <a:lvl5pPr marL="3657235" indent="0" algn="ctr">
              <a:buNone/>
              <a:defRPr sz="3200"/>
            </a:lvl5pPr>
            <a:lvl6pPr marL="4571543" indent="0" algn="ctr">
              <a:buNone/>
              <a:defRPr sz="3200"/>
            </a:lvl6pPr>
            <a:lvl7pPr marL="5485852" indent="0" algn="ctr">
              <a:buNone/>
              <a:defRPr sz="3200"/>
            </a:lvl7pPr>
            <a:lvl8pPr marL="6400160" indent="0" algn="ctr">
              <a:buNone/>
              <a:defRPr sz="3200"/>
            </a:lvl8pPr>
            <a:lvl9pPr marL="7314468" indent="0" algn="ctr">
              <a:buNone/>
              <a:defRPr sz="3200"/>
            </a:lvl9pPr>
          </a:lstStyle>
          <a:p>
            <a:pPr lvl="1"/>
            <a:r>
              <a:rPr lang="en-GB"/>
              <a:t>Enter Presentation </a:t>
            </a:r>
            <a:br>
              <a:rPr lang="en-GB"/>
            </a:br>
            <a:r>
              <a:rPr lang="en-GB"/>
              <a:t>introduction here </a:t>
            </a:r>
            <a:endParaRPr lang="en-US"/>
          </a:p>
        </p:txBody>
      </p:sp>
      <p:sp>
        <p:nvSpPr>
          <p:cNvPr id="10" name="Text Placeholder 12">
            <a:extLst>
              <a:ext uri="{FF2B5EF4-FFF2-40B4-BE49-F238E27FC236}">
                <a16:creationId xmlns:a16="http://schemas.microsoft.com/office/drawing/2014/main" id="{C49A0A26-8152-6CC5-EF70-AE3B7D1041A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6530638" y="5815012"/>
            <a:ext cx="7186612" cy="3214688"/>
          </a:xfrm>
        </p:spPr>
        <p:txBody>
          <a:bodyPr/>
          <a:lstStyle>
            <a:lvl1pPr marL="0" indent="0">
              <a:buNone/>
              <a:defRPr sz="4500"/>
            </a:lvl1pPr>
            <a:lvl2pPr marL="12699" indent="0">
              <a:buNone/>
              <a:tabLst/>
              <a:defRPr sz="3500"/>
            </a:lvl2pPr>
            <a:lvl3pPr marL="1828619" indent="0">
              <a:buNone/>
              <a:defRPr/>
            </a:lvl3pPr>
            <a:lvl4pPr marL="2742927" indent="0">
              <a:buNone/>
              <a:defRPr/>
            </a:lvl4pPr>
            <a:lvl5pPr marL="3657235" indent="0">
              <a:buNone/>
              <a:defRPr/>
            </a:lvl5pPr>
          </a:lstStyle>
          <a:p>
            <a:pPr lvl="0"/>
            <a:r>
              <a:rPr lang="en-US"/>
              <a:t>Presenter Name</a:t>
            </a:r>
          </a:p>
          <a:p>
            <a:pPr lvl="1"/>
            <a:r>
              <a:rPr lang="en-US"/>
              <a:t>22 September 2022</a:t>
            </a:r>
          </a:p>
        </p:txBody>
      </p:sp>
    </p:spTree>
    <p:extLst>
      <p:ext uri="{BB962C8B-B14F-4D97-AF65-F5344CB8AC3E}">
        <p14:creationId xmlns:p14="http://schemas.microsoft.com/office/powerpoint/2010/main" val="19380188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20" userDrawn="1">
          <p15:clr>
            <a:srgbClr val="FBAE40"/>
          </p15:clr>
        </p15:guide>
        <p15:guide id="2" pos="7680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13">
            <a:extLst>
              <a:ext uri="{FF2B5EF4-FFF2-40B4-BE49-F238E27FC236}">
                <a16:creationId xmlns:a16="http://schemas.microsoft.com/office/drawing/2014/main" id="{38D9D0B8-D573-3FCD-D783-FC1EA82720F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101756" y="382587"/>
            <a:ext cx="20185158" cy="750177"/>
          </a:xfrm>
        </p:spPr>
        <p:txBody>
          <a:bodyPr>
            <a:noAutofit/>
          </a:bodyPr>
          <a:lstStyle>
            <a:lvl1pPr marL="0" indent="0" algn="ctr">
              <a:buNone/>
              <a:defRPr sz="4500" b="1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GB"/>
              <a:t>Graph title here</a:t>
            </a:r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34425706-679E-E90F-9D6F-A1D27B6447E3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2101756" y="1815152"/>
            <a:ext cx="20185158" cy="11518261"/>
          </a:xfrm>
          <a:solidFill>
            <a:schemeClr val="bg1"/>
          </a:solidFill>
          <a:ln w="6350">
            <a:solidFill>
              <a:schemeClr val="accent1"/>
            </a:solidFill>
          </a:ln>
        </p:spPr>
        <p:txBody>
          <a:bodyPr anchor="ctr"/>
          <a:lstStyle>
            <a:lvl1pPr algn="ctr">
              <a:defRPr/>
            </a:lvl1pPr>
          </a:lstStyle>
          <a:p>
            <a:r>
              <a:rPr lang="en-US" dirty="0"/>
              <a:t>Insert Graph here</a:t>
            </a:r>
          </a:p>
        </p:txBody>
      </p:sp>
    </p:spTree>
    <p:extLst>
      <p:ext uri="{BB962C8B-B14F-4D97-AF65-F5344CB8AC3E}">
        <p14:creationId xmlns:p14="http://schemas.microsoft.com/office/powerpoint/2010/main" val="32574193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dia Placeholder 2">
            <a:extLst>
              <a:ext uri="{FF2B5EF4-FFF2-40B4-BE49-F238E27FC236}">
                <a16:creationId xmlns:a16="http://schemas.microsoft.com/office/drawing/2014/main" id="{32994F6D-6EBD-73CA-1E25-F834FE8A1B89}"/>
              </a:ext>
            </a:extLst>
          </p:cNvPr>
          <p:cNvSpPr>
            <a:spLocks noGrp="1"/>
          </p:cNvSpPr>
          <p:nvPr>
            <p:ph type="media" sz="quarter" idx="10" hasCustomPrompt="1"/>
          </p:nvPr>
        </p:nvSpPr>
        <p:spPr>
          <a:xfrm>
            <a:off x="0" y="0"/>
            <a:ext cx="24382413" cy="13716000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en-US" dirty="0"/>
              <a:t>Click to Add Full screen Video to this slide</a:t>
            </a:r>
          </a:p>
        </p:txBody>
      </p:sp>
    </p:spTree>
    <p:extLst>
      <p:ext uri="{BB962C8B-B14F-4D97-AF65-F5344CB8AC3E}">
        <p14:creationId xmlns:p14="http://schemas.microsoft.com/office/powerpoint/2010/main" val="134719300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Pin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6958823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 Pin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5227415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Video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dia Placeholder 2">
            <a:extLst>
              <a:ext uri="{FF2B5EF4-FFF2-40B4-BE49-F238E27FC236}">
                <a16:creationId xmlns:a16="http://schemas.microsoft.com/office/drawing/2014/main" id="{32994F6D-6EBD-73CA-1E25-F834FE8A1B89}"/>
              </a:ext>
            </a:extLst>
          </p:cNvPr>
          <p:cNvSpPr>
            <a:spLocks noGrp="1"/>
          </p:cNvSpPr>
          <p:nvPr>
            <p:ph type="media" sz="quarter" idx="10" hasCustomPrompt="1"/>
          </p:nvPr>
        </p:nvSpPr>
        <p:spPr>
          <a:xfrm>
            <a:off x="0" y="0"/>
            <a:ext cx="24382413" cy="13716000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en-US" dirty="0"/>
              <a:t>Click to Add Full screen Video to this slide</a:t>
            </a:r>
          </a:p>
        </p:txBody>
      </p:sp>
    </p:spTree>
    <p:extLst>
      <p:ext uri="{BB962C8B-B14F-4D97-AF65-F5344CB8AC3E}">
        <p14:creationId xmlns:p14="http://schemas.microsoft.com/office/powerpoint/2010/main" val="134719300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Full Video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A26B2A3A-7A0F-7A00-D643-39F5B6E82304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24382413" cy="13716000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en-US" dirty="0"/>
              <a:t>Click to Add Full screen Picture to this slide</a:t>
            </a:r>
          </a:p>
        </p:txBody>
      </p:sp>
    </p:spTree>
    <p:extLst>
      <p:ext uri="{BB962C8B-B14F-4D97-AF65-F5344CB8AC3E}">
        <p14:creationId xmlns:p14="http://schemas.microsoft.com/office/powerpoint/2010/main" val="328185953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Pink">
    <p:bg>
      <p:bgPr>
        <a:blipFill dpi="0" rotWithShape="1">
          <a:blip r:embed="rId2">
            <a:lum/>
          </a:blip>
          <a:srcRect/>
          <a:stretch>
            <a:fillRect t="1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6958823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Teal">
    <p:bg>
      <p:bgPr>
        <a:blipFill dpi="0" rotWithShape="1">
          <a:blip r:embed="rId2">
            <a:lum/>
          </a:blip>
          <a:srcRect/>
          <a:stretch>
            <a:fillRect t="-3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5227415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Blu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4331725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Yellow">
    <p:bg>
      <p:bgPr>
        <a:blipFill dpi="0" rotWithShape="1">
          <a:blip r:embed="rId2">
            <a:lum/>
          </a:blip>
          <a:srcRect/>
          <a:stretch>
            <a:fillRect t="2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14499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Bullet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7220079" y="12712703"/>
            <a:ext cx="5486043" cy="730250"/>
          </a:xfrm>
          <a:prstGeom prst="rect">
            <a:avLst/>
          </a:prstGeom>
        </p:spPr>
        <p:txBody>
          <a:bodyPr/>
          <a:lstStyle/>
          <a:p>
            <a:fld id="{274379EE-6A9D-3C44-9102-6AC815018E5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76291" y="12712703"/>
            <a:ext cx="5486043" cy="730250"/>
          </a:xfrm>
          <a:prstGeom prst="rect">
            <a:avLst/>
          </a:prstGeom>
        </p:spPr>
        <p:txBody>
          <a:bodyPr/>
          <a:lstStyle/>
          <a:p>
            <a:fld id="{F3C1EFA6-0D27-B242-83D5-C5EDEC7A0FB0}" type="datetimeFigureOut">
              <a:rPr lang="en-US" smtClean="0"/>
              <a:t>4/13/2023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76675" y="12712703"/>
            <a:ext cx="8229064" cy="73025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8621D478-6556-3E75-9483-3BACE03A572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57225" y="1085850"/>
            <a:ext cx="20173951" cy="2214564"/>
          </a:xfrm>
        </p:spPr>
        <p:txBody>
          <a:bodyPr>
            <a:normAutofit/>
          </a:bodyPr>
          <a:lstStyle>
            <a:lvl1pPr marL="0" indent="0">
              <a:buNone/>
              <a:defRPr sz="7000" b="1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GB"/>
              <a:t>Enter Slide Title here</a:t>
            </a:r>
          </a:p>
        </p:txBody>
      </p:sp>
      <p:sp>
        <p:nvSpPr>
          <p:cNvPr id="22" name="Picture Placeholder 21">
            <a:extLst>
              <a:ext uri="{FF2B5EF4-FFF2-40B4-BE49-F238E27FC236}">
                <a16:creationId xmlns:a16="http://schemas.microsoft.com/office/drawing/2014/main" id="{9BD7729B-4606-286A-FC54-88DE6B157875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12191206" y="3176306"/>
            <a:ext cx="12191207" cy="10539696"/>
          </a:xfrm>
          <a:custGeom>
            <a:avLst/>
            <a:gdLst>
              <a:gd name="connsiteX0" fmla="*/ 11335146 w 11335146"/>
              <a:gd name="connsiteY0" fmla="*/ 0 h 9799603"/>
              <a:gd name="connsiteX1" fmla="*/ 11335146 w 11335146"/>
              <a:gd name="connsiteY1" fmla="*/ 9799603 h 9799603"/>
              <a:gd name="connsiteX2" fmla="*/ 529332 w 11335146"/>
              <a:gd name="connsiteY2" fmla="*/ 9799603 h 9799603"/>
              <a:gd name="connsiteX3" fmla="*/ 0 w 11335146"/>
              <a:gd name="connsiteY3" fmla="*/ 610757 h 97996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335146" h="9799603">
                <a:moveTo>
                  <a:pt x="11335146" y="0"/>
                </a:moveTo>
                <a:lnTo>
                  <a:pt x="11335146" y="9799603"/>
                </a:lnTo>
                <a:lnTo>
                  <a:pt x="529332" y="9799603"/>
                </a:lnTo>
                <a:lnTo>
                  <a:pt x="0" y="610757"/>
                </a:lnTo>
                <a:close/>
              </a:path>
            </a:pathLst>
          </a:custGeom>
          <a:noFill/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en-US" dirty="0"/>
              <a:t>Click image icon to add image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48C5DF-4E15-EFEE-FACB-E937FFEE9CC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57226" y="3986214"/>
            <a:ext cx="10815638" cy="7915276"/>
          </a:xfrm>
        </p:spPr>
        <p:txBody>
          <a:bodyPr>
            <a:normAutofit/>
          </a:bodyPr>
          <a:lstStyle>
            <a:lvl1pPr marL="685766" indent="-685766">
              <a:buFont typeface="Arial" panose="020B0604020202020204" pitchFamily="34" charset="0"/>
              <a:buChar char="•"/>
              <a:defRPr sz="4000"/>
            </a:lvl1pPr>
            <a:lvl2pPr>
              <a:defRPr sz="4000"/>
            </a:lvl2pPr>
          </a:lstStyle>
          <a:p>
            <a:pPr lvl="0"/>
            <a:r>
              <a:rPr lang="en-GB"/>
              <a:t>Enter bullet here</a:t>
            </a:r>
          </a:p>
          <a:p>
            <a:pPr lvl="1"/>
            <a:r>
              <a:rPr lang="en-GB"/>
              <a:t>Sub bullet</a:t>
            </a:r>
          </a:p>
          <a:p>
            <a:pPr lvl="0"/>
            <a:r>
              <a:rPr lang="en-GB"/>
              <a:t>Enter bullet here</a:t>
            </a:r>
          </a:p>
          <a:p>
            <a:pPr lvl="1"/>
            <a:r>
              <a:rPr lang="en-GB"/>
              <a:t>Sub bullet</a:t>
            </a:r>
          </a:p>
          <a:p>
            <a:pPr lvl="0"/>
            <a:r>
              <a:rPr lang="en-GB"/>
              <a:t>Enter bullet here</a:t>
            </a:r>
          </a:p>
          <a:p>
            <a:pPr lvl="1"/>
            <a:r>
              <a:rPr lang="en-GB"/>
              <a:t>Sub bullet</a:t>
            </a:r>
          </a:p>
          <a:p>
            <a:pPr lvl="0"/>
            <a:r>
              <a:rPr lang="en-GB"/>
              <a:t>Enter bullet here</a:t>
            </a:r>
          </a:p>
          <a:p>
            <a:pPr lvl="1"/>
            <a:r>
              <a:rPr lang="en-GB"/>
              <a:t>Sub bullet</a:t>
            </a:r>
          </a:p>
          <a:p>
            <a:pPr lvl="0"/>
            <a:endParaRPr lang="en-GB"/>
          </a:p>
          <a:p>
            <a:pPr lvl="0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174372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Orang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0615660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15F5EAF0-3B46-33DE-3143-4B0E7FF7BF0C}"/>
              </a:ext>
            </a:extLst>
          </p:cNvPr>
          <p:cNvCxnSpPr>
            <a:cxnSpLocks/>
          </p:cNvCxnSpPr>
          <p:nvPr userDrawn="1"/>
        </p:nvCxnSpPr>
        <p:spPr>
          <a:xfrm rot="180000" flipV="1">
            <a:off x="928279" y="7334655"/>
            <a:ext cx="22048453" cy="1249828"/>
          </a:xfrm>
          <a:prstGeom prst="line">
            <a:avLst/>
          </a:prstGeom>
          <a:ln w="190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13">
            <a:extLst>
              <a:ext uri="{FF2B5EF4-FFF2-40B4-BE49-F238E27FC236}">
                <a16:creationId xmlns:a16="http://schemas.microsoft.com/office/drawing/2014/main" id="{C9DB5B31-4924-A16C-614A-7FCC710D0E3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57225" y="1085851"/>
            <a:ext cx="20173950" cy="1470482"/>
          </a:xfrm>
        </p:spPr>
        <p:txBody>
          <a:bodyPr>
            <a:normAutofit/>
          </a:bodyPr>
          <a:lstStyle>
            <a:lvl1pPr marL="0" indent="0">
              <a:buNone/>
              <a:defRPr sz="7000" b="1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GB"/>
              <a:t>Timeline title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89B6676-8CC0-8FFC-A5EE-FAEFC6AE77BE}"/>
              </a:ext>
            </a:extLst>
          </p:cNvPr>
          <p:cNvSpPr txBox="1"/>
          <p:nvPr userDrawn="1"/>
        </p:nvSpPr>
        <p:spPr>
          <a:xfrm>
            <a:off x="328290" y="5234170"/>
            <a:ext cx="638624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A387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February</a:t>
            </a:r>
            <a:br>
              <a:rPr lang="en-US" sz="3200" b="1" dirty="0">
                <a:solidFill>
                  <a:srgbClr val="0A387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en-US" sz="3200" dirty="0">
                <a:solidFill>
                  <a:srgbClr val="0A387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</a:t>
            </a:r>
            <a:r>
              <a:rPr lang="en-US" sz="3200" dirty="0" err="1">
                <a:solidFill>
                  <a:srgbClr val="0A387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dolort</a:t>
            </a:r>
            <a:endParaRPr lang="en-US" sz="3200" dirty="0">
              <a:solidFill>
                <a:srgbClr val="0A3875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C62152D-9CDA-2A5F-6DAE-109DDE66CD85}"/>
              </a:ext>
            </a:extLst>
          </p:cNvPr>
          <p:cNvSpPr txBox="1"/>
          <p:nvPr userDrawn="1"/>
        </p:nvSpPr>
        <p:spPr>
          <a:xfrm>
            <a:off x="7006366" y="9705025"/>
            <a:ext cx="31787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>
                <a:solidFill>
                  <a:srgbClr val="0A387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March</a:t>
            </a:r>
            <a:br>
              <a:rPr lang="en-US" sz="3200" b="1">
                <a:solidFill>
                  <a:srgbClr val="0A387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en-US" sz="3200">
                <a:solidFill>
                  <a:srgbClr val="0A387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</a:t>
            </a:r>
            <a:r>
              <a:rPr lang="en-US" sz="3200" err="1">
                <a:solidFill>
                  <a:srgbClr val="0A387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dolort</a:t>
            </a:r>
            <a:endParaRPr lang="en-US" sz="3200">
              <a:solidFill>
                <a:srgbClr val="0A3875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8D5865EB-AC96-D24A-737F-4E4E56506DD2}"/>
              </a:ext>
            </a:extLst>
          </p:cNvPr>
          <p:cNvGrpSpPr/>
          <p:nvPr userDrawn="1"/>
        </p:nvGrpSpPr>
        <p:grpSpPr>
          <a:xfrm>
            <a:off x="19057746" y="2647382"/>
            <a:ext cx="3572957" cy="5604015"/>
            <a:chOff x="19057746" y="2647382"/>
            <a:chExt cx="3572957" cy="5604015"/>
          </a:xfrm>
        </p:grpSpPr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7BCE7FB9-3DC9-7ED9-6A55-89795A10C514}"/>
                </a:ext>
              </a:extLst>
            </p:cNvPr>
            <p:cNvSpPr/>
            <p:nvPr userDrawn="1"/>
          </p:nvSpPr>
          <p:spPr>
            <a:xfrm rot="-180000">
              <a:off x="20552396" y="7667738"/>
              <a:ext cx="583659" cy="583659"/>
            </a:xfrm>
            <a:prstGeom prst="rect">
              <a:avLst/>
            </a:prstGeom>
            <a:solidFill>
              <a:srgbClr val="FCC9F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AA8C5DAD-2381-6E1F-F0A7-21D326CAE155}"/>
                </a:ext>
              </a:extLst>
            </p:cNvPr>
            <p:cNvCxnSpPr/>
            <p:nvPr userDrawn="1"/>
          </p:nvCxnSpPr>
          <p:spPr>
            <a:xfrm>
              <a:off x="20831175" y="4280170"/>
              <a:ext cx="0" cy="3679397"/>
            </a:xfrm>
            <a:prstGeom prst="line">
              <a:avLst/>
            </a:prstGeom>
            <a:ln w="63500">
              <a:solidFill>
                <a:srgbClr val="FCC9F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41C830D6-8B13-69A5-AE5C-21E894C1BEC8}"/>
                </a:ext>
              </a:extLst>
            </p:cNvPr>
            <p:cNvSpPr/>
            <p:nvPr userDrawn="1"/>
          </p:nvSpPr>
          <p:spPr>
            <a:xfrm rot="-180000">
              <a:off x="19057746" y="2647382"/>
              <a:ext cx="3572957" cy="3572957"/>
            </a:xfrm>
            <a:prstGeom prst="rect">
              <a:avLst/>
            </a:prstGeom>
            <a:solidFill>
              <a:srgbClr val="FCC9F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id="{9C135A47-0A6D-1B0B-391A-721163BC38DF}"/>
              </a:ext>
            </a:extLst>
          </p:cNvPr>
          <p:cNvSpPr txBox="1"/>
          <p:nvPr userDrawn="1"/>
        </p:nvSpPr>
        <p:spPr>
          <a:xfrm>
            <a:off x="19231878" y="3649030"/>
            <a:ext cx="319859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>
                <a:solidFill>
                  <a:srgbClr val="0A387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February</a:t>
            </a:r>
            <a:br>
              <a:rPr lang="en-US" sz="3200" b="1">
                <a:solidFill>
                  <a:srgbClr val="0A387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en-US" sz="3200">
                <a:solidFill>
                  <a:srgbClr val="0A387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</a:t>
            </a:r>
            <a:r>
              <a:rPr lang="en-US" sz="3200" err="1">
                <a:solidFill>
                  <a:srgbClr val="0A387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dolort</a:t>
            </a:r>
            <a:endParaRPr lang="en-US" sz="3200">
              <a:solidFill>
                <a:srgbClr val="0A3875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4E1ED93B-4EE7-A7FD-7E46-1DAD4D63B8FB}"/>
              </a:ext>
            </a:extLst>
          </p:cNvPr>
          <p:cNvGrpSpPr/>
          <p:nvPr userDrawn="1"/>
        </p:nvGrpSpPr>
        <p:grpSpPr>
          <a:xfrm>
            <a:off x="8277446" y="7667740"/>
            <a:ext cx="583659" cy="1729179"/>
            <a:chOff x="8277446" y="7667740"/>
            <a:chExt cx="583659" cy="1729179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EFF6ABF4-8AE5-AF60-80DB-B084D256A2FD}"/>
                </a:ext>
              </a:extLst>
            </p:cNvPr>
            <p:cNvSpPr/>
            <p:nvPr userDrawn="1"/>
          </p:nvSpPr>
          <p:spPr>
            <a:xfrm rot="-180000">
              <a:off x="8277446" y="7667740"/>
              <a:ext cx="583659" cy="583659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B7D82720-0F5E-478F-818B-3365014DBA9A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8554868" y="7765014"/>
              <a:ext cx="0" cy="1631905"/>
            </a:xfrm>
            <a:prstGeom prst="line">
              <a:avLst/>
            </a:prstGeom>
            <a:ln w="635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738FBCF8-FB86-0321-BC0A-4D05B626770C}"/>
              </a:ext>
            </a:extLst>
          </p:cNvPr>
          <p:cNvGrpSpPr/>
          <p:nvPr userDrawn="1"/>
        </p:nvGrpSpPr>
        <p:grpSpPr>
          <a:xfrm>
            <a:off x="3229584" y="6517532"/>
            <a:ext cx="583659" cy="1733866"/>
            <a:chOff x="3229584" y="6517532"/>
            <a:chExt cx="583659" cy="1733866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799DE4AC-7AA5-A6F8-B7AE-51A7F5F3CD0B}"/>
                </a:ext>
              </a:extLst>
            </p:cNvPr>
            <p:cNvSpPr/>
            <p:nvPr userDrawn="1"/>
          </p:nvSpPr>
          <p:spPr>
            <a:xfrm rot="-180000">
              <a:off x="3229584" y="7667739"/>
              <a:ext cx="583659" cy="583659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63263AA0-C61D-5020-D48D-26BB510F289B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3515940" y="6517532"/>
              <a:ext cx="0" cy="1247482"/>
            </a:xfrm>
            <a:prstGeom prst="line">
              <a:avLst/>
            </a:prstGeom>
            <a:ln w="635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TextBox 32">
            <a:extLst>
              <a:ext uri="{FF2B5EF4-FFF2-40B4-BE49-F238E27FC236}">
                <a16:creationId xmlns:a16="http://schemas.microsoft.com/office/drawing/2014/main" id="{325C11F3-C5C3-F373-4F0B-2F81A8E6A146}"/>
              </a:ext>
            </a:extLst>
          </p:cNvPr>
          <p:cNvSpPr txBox="1"/>
          <p:nvPr userDrawn="1"/>
        </p:nvSpPr>
        <p:spPr>
          <a:xfrm>
            <a:off x="11383813" y="4138390"/>
            <a:ext cx="31787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>
                <a:solidFill>
                  <a:srgbClr val="0A387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March</a:t>
            </a:r>
            <a:br>
              <a:rPr lang="en-US" sz="3200" b="1">
                <a:solidFill>
                  <a:srgbClr val="0A387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en-US" sz="3200">
                <a:solidFill>
                  <a:srgbClr val="0A387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</a:t>
            </a:r>
            <a:r>
              <a:rPr lang="en-US" sz="3200" err="1">
                <a:solidFill>
                  <a:srgbClr val="0A387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dolort</a:t>
            </a:r>
            <a:endParaRPr lang="en-US" sz="3200">
              <a:solidFill>
                <a:srgbClr val="0A3875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B8812729-62D6-57D1-ED6B-89BE62221571}"/>
              </a:ext>
            </a:extLst>
          </p:cNvPr>
          <p:cNvGrpSpPr/>
          <p:nvPr userDrawn="1"/>
        </p:nvGrpSpPr>
        <p:grpSpPr>
          <a:xfrm>
            <a:off x="12711902" y="6517532"/>
            <a:ext cx="583659" cy="1733865"/>
            <a:chOff x="12711902" y="6517532"/>
            <a:chExt cx="583659" cy="1733865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4FD90FA5-A341-8C64-4083-B8D8ABF80EBF}"/>
                </a:ext>
              </a:extLst>
            </p:cNvPr>
            <p:cNvSpPr/>
            <p:nvPr userDrawn="1"/>
          </p:nvSpPr>
          <p:spPr>
            <a:xfrm rot="-180000">
              <a:off x="12711902" y="7667738"/>
              <a:ext cx="583659" cy="583659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6A3549AD-9C49-82A0-AD21-35FF3C14106E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2990681" y="6517532"/>
              <a:ext cx="0" cy="1247482"/>
            </a:xfrm>
            <a:prstGeom prst="line">
              <a:avLst/>
            </a:prstGeom>
            <a:ln w="635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2091164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ort Quot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F6609ADF-1682-6BDE-ED6A-142574B6B115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384300" y="2514600"/>
            <a:ext cx="4305300" cy="4343400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Insert speaker photo here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A31DCE40-9D29-385C-CAF9-57556EC26F0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384301" y="8382000"/>
            <a:ext cx="6972300" cy="1993900"/>
          </a:xfrm>
        </p:spPr>
        <p:txBody>
          <a:bodyPr lIns="0">
            <a:normAutofit/>
          </a:bodyPr>
          <a:lstStyle>
            <a:lvl1pPr marL="0" indent="0">
              <a:buNone/>
              <a:defRPr sz="3200"/>
            </a:lvl1pPr>
            <a:lvl2pPr marL="914308" indent="0" algn="l">
              <a:buNone/>
              <a:defRPr/>
            </a:lvl2pPr>
          </a:lstStyle>
          <a:p>
            <a:pPr lvl="0"/>
            <a:r>
              <a:rPr lang="en-US"/>
              <a:t>Insert Name </a:t>
            </a:r>
            <a:br>
              <a:rPr lang="en-US"/>
            </a:br>
            <a:r>
              <a:rPr lang="en-US" b="0" i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Insert job title here</a:t>
            </a:r>
            <a:endParaRPr lang="en-US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0E614FD2-ADF2-00A4-2BEE-648EBDAE4047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1384300" y="11187114"/>
            <a:ext cx="6516688" cy="2157412"/>
          </a:xfrm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Insert company logo here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0B391DB-D24A-FE1A-841E-29D49705FE8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356601" y="3765145"/>
            <a:ext cx="2573670" cy="2193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1592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ng Quot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F6609ADF-1682-6BDE-ED6A-142574B6B115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384300" y="2514600"/>
            <a:ext cx="4305300" cy="4343400"/>
          </a:xfrm>
        </p:spPr>
        <p:txBody>
          <a:bodyPr anchor="ctr" anchorCtr="1"/>
          <a:lstStyle>
            <a:lvl1pPr marL="0" indent="0">
              <a:buNone/>
              <a:defRPr/>
            </a:lvl1pPr>
          </a:lstStyle>
          <a:p>
            <a:r>
              <a:rPr lang="en-US" dirty="0"/>
              <a:t>Insert speaker photo here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A31DCE40-9D29-385C-CAF9-57556EC26F0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384301" y="8382000"/>
            <a:ext cx="6972300" cy="1993900"/>
          </a:xfrm>
        </p:spPr>
        <p:txBody>
          <a:bodyPr lIns="0">
            <a:normAutofit/>
          </a:bodyPr>
          <a:lstStyle>
            <a:lvl1pPr marL="0" indent="0">
              <a:buNone/>
              <a:defRPr sz="3200"/>
            </a:lvl1pPr>
            <a:lvl2pPr marL="914308" indent="0" algn="l">
              <a:buNone/>
              <a:defRPr/>
            </a:lvl2pPr>
          </a:lstStyle>
          <a:p>
            <a:pPr lvl="0"/>
            <a:r>
              <a:rPr lang="en-US"/>
              <a:t>Insert Name </a:t>
            </a:r>
            <a:br>
              <a:rPr lang="en-US"/>
            </a:br>
            <a:r>
              <a:rPr lang="en-US" b="0" i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Insert job title here</a:t>
            </a:r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75791D5-89DD-65D8-3BD4-BB39C53E93C6}"/>
              </a:ext>
            </a:extLst>
          </p:cNvPr>
          <p:cNvSpPr txBox="1"/>
          <p:nvPr userDrawn="1"/>
        </p:nvSpPr>
        <p:spPr>
          <a:xfrm>
            <a:off x="10744202" y="3261816"/>
            <a:ext cx="9358313" cy="937601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7000" dirty="0">
                <a:solidFill>
                  <a:srgbClr val="0A3875"/>
                </a:solidFill>
              </a:rPr>
              <a:t>Insert longer </a:t>
            </a:r>
            <a:br>
              <a:rPr lang="en-US" sz="7000" dirty="0">
                <a:solidFill>
                  <a:srgbClr val="0A3875"/>
                </a:solidFill>
              </a:rPr>
            </a:br>
            <a:r>
              <a:rPr lang="en-US" sz="7000" dirty="0">
                <a:solidFill>
                  <a:srgbClr val="0A3875"/>
                </a:solidFill>
              </a:rPr>
              <a:t>quote here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0E614FD2-ADF2-00A4-2BEE-648EBDAE4047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1384300" y="11187114"/>
            <a:ext cx="6516688" cy="2157412"/>
          </a:xfrm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en-US" dirty="0"/>
              <a:t>Insert company logo here</a:t>
            </a:r>
          </a:p>
        </p:txBody>
      </p:sp>
    </p:spTree>
    <p:extLst>
      <p:ext uri="{BB962C8B-B14F-4D97-AF65-F5344CB8AC3E}">
        <p14:creationId xmlns:p14="http://schemas.microsoft.com/office/powerpoint/2010/main" val="647573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13">
            <a:extLst>
              <a:ext uri="{FF2B5EF4-FFF2-40B4-BE49-F238E27FC236}">
                <a16:creationId xmlns:a16="http://schemas.microsoft.com/office/drawing/2014/main" id="{F9FE99D9-6CD9-6BA4-5886-F51198A5C59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57225" y="1085852"/>
            <a:ext cx="20173951" cy="1302508"/>
          </a:xfrm>
        </p:spPr>
        <p:txBody>
          <a:bodyPr>
            <a:normAutofit/>
          </a:bodyPr>
          <a:lstStyle>
            <a:lvl1pPr marL="0" indent="0">
              <a:buNone/>
              <a:defRPr sz="7000" b="1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GB"/>
              <a:t>Project Team</a:t>
            </a:r>
          </a:p>
        </p:txBody>
      </p:sp>
      <p:sp>
        <p:nvSpPr>
          <p:cNvPr id="8" name="Picture Placeholder 3">
            <a:extLst>
              <a:ext uri="{FF2B5EF4-FFF2-40B4-BE49-F238E27FC236}">
                <a16:creationId xmlns:a16="http://schemas.microsoft.com/office/drawing/2014/main" id="{C22FFF01-E399-838A-86B8-EB10AB62932D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384300" y="3289110"/>
            <a:ext cx="4306816" cy="5029200"/>
          </a:xfrm>
        </p:spPr>
        <p:txBody>
          <a:bodyPr anchor="ctr" anchorCtr="1"/>
          <a:lstStyle>
            <a:lvl1pPr marL="0" indent="0">
              <a:buNone/>
              <a:defRPr/>
            </a:lvl1pPr>
          </a:lstStyle>
          <a:p>
            <a:r>
              <a:rPr lang="en-US" dirty="0"/>
              <a:t>Insert team member here</a:t>
            </a:r>
          </a:p>
        </p:txBody>
      </p:sp>
      <p:sp>
        <p:nvSpPr>
          <p:cNvPr id="9" name="Picture Placeholder 3">
            <a:extLst>
              <a:ext uri="{FF2B5EF4-FFF2-40B4-BE49-F238E27FC236}">
                <a16:creationId xmlns:a16="http://schemas.microsoft.com/office/drawing/2014/main" id="{72E45DF6-7E50-1B68-239F-E0CADA575E0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7036038" y="3289110"/>
            <a:ext cx="4306816" cy="5029200"/>
          </a:xfrm>
        </p:spPr>
        <p:txBody>
          <a:bodyPr anchor="ctr" anchorCtr="1"/>
          <a:lstStyle>
            <a:lvl1pPr marL="0" indent="0">
              <a:buNone/>
              <a:defRPr/>
            </a:lvl1pPr>
          </a:lstStyle>
          <a:p>
            <a:r>
              <a:rPr lang="en-US" dirty="0"/>
              <a:t>Insert team member here</a:t>
            </a:r>
          </a:p>
        </p:txBody>
      </p:sp>
      <p:sp>
        <p:nvSpPr>
          <p:cNvPr id="10" name="Picture Placeholder 3">
            <a:extLst>
              <a:ext uri="{FF2B5EF4-FFF2-40B4-BE49-F238E27FC236}">
                <a16:creationId xmlns:a16="http://schemas.microsoft.com/office/drawing/2014/main" id="{44B8B1AA-D4AB-65CB-5373-C8F3B87DDC1F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12687774" y="3289110"/>
            <a:ext cx="4306816" cy="5032612"/>
          </a:xfrm>
        </p:spPr>
        <p:txBody>
          <a:bodyPr anchor="ctr" anchorCtr="1"/>
          <a:lstStyle>
            <a:lvl1pPr marL="0" indent="0">
              <a:buNone/>
              <a:defRPr/>
            </a:lvl1pPr>
          </a:lstStyle>
          <a:p>
            <a:r>
              <a:rPr lang="en-US" dirty="0"/>
              <a:t>Insert team member here</a:t>
            </a:r>
          </a:p>
        </p:txBody>
      </p:sp>
      <p:sp>
        <p:nvSpPr>
          <p:cNvPr id="11" name="Picture Placeholder 3">
            <a:extLst>
              <a:ext uri="{FF2B5EF4-FFF2-40B4-BE49-F238E27FC236}">
                <a16:creationId xmlns:a16="http://schemas.microsoft.com/office/drawing/2014/main" id="{70EC6BB7-62D6-8E3E-35AD-1A4D7AA1B407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18339512" y="3285700"/>
            <a:ext cx="4306816" cy="5032612"/>
          </a:xfrm>
        </p:spPr>
        <p:txBody>
          <a:bodyPr anchor="ctr" anchorCtr="1"/>
          <a:lstStyle>
            <a:lvl1pPr marL="0" indent="0">
              <a:buNone/>
              <a:defRPr/>
            </a:lvl1pPr>
          </a:lstStyle>
          <a:p>
            <a:r>
              <a:rPr lang="en-US" dirty="0"/>
              <a:t>Insert team member here</a:t>
            </a:r>
          </a:p>
        </p:txBody>
      </p:sp>
      <p:sp>
        <p:nvSpPr>
          <p:cNvPr id="12" name="Text Placeholder 12">
            <a:extLst>
              <a:ext uri="{FF2B5EF4-FFF2-40B4-BE49-F238E27FC236}">
                <a16:creationId xmlns:a16="http://schemas.microsoft.com/office/drawing/2014/main" id="{0B1F91C3-33DE-6387-F1D5-1CDE350AC3D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1484807" y="11437891"/>
            <a:ext cx="7186612" cy="1800438"/>
          </a:xfrm>
        </p:spPr>
        <p:txBody>
          <a:bodyPr>
            <a:normAutofit/>
          </a:bodyPr>
          <a:lstStyle>
            <a:lvl1pPr marL="0" indent="0">
              <a:buNone/>
              <a:defRPr sz="4400" b="1" i="0">
                <a:solidFill>
                  <a:schemeClr val="bg1"/>
                </a:solidFill>
                <a:latin typeface="Open Sans Extrabold" panose="020B0606030504020204" pitchFamily="34" charset="0"/>
                <a:ea typeface="Open Sans Extrabold" panose="020B0606030504020204" pitchFamily="34" charset="0"/>
                <a:cs typeface="Open Sans Extrabold" panose="020B0606030504020204" pitchFamily="34" charset="0"/>
              </a:defRPr>
            </a:lvl1pPr>
            <a:lvl2pPr marL="914308" indent="0">
              <a:buNone/>
              <a:defRPr/>
            </a:lvl2pPr>
            <a:lvl3pPr marL="1828619" indent="0">
              <a:buNone/>
              <a:defRPr/>
            </a:lvl3pPr>
            <a:lvl4pPr marL="2742927" indent="0">
              <a:buNone/>
              <a:defRPr/>
            </a:lvl4pPr>
            <a:lvl5pPr marL="3657235" indent="0">
              <a:buNone/>
              <a:defRPr/>
            </a:lvl5pPr>
          </a:lstStyle>
          <a:p>
            <a:pPr lvl="0"/>
            <a:r>
              <a:rPr lang="en-US"/>
              <a:t>Project Title</a:t>
            </a:r>
          </a:p>
          <a:p>
            <a:pPr lvl="0"/>
            <a:r>
              <a:rPr lang="en-US"/>
              <a:t>COD300–GEN</a:t>
            </a:r>
          </a:p>
        </p:txBody>
      </p:sp>
    </p:spTree>
    <p:extLst>
      <p:ext uri="{BB962C8B-B14F-4D97-AF65-F5344CB8AC3E}">
        <p14:creationId xmlns:p14="http://schemas.microsoft.com/office/powerpoint/2010/main" val="542902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 – WRAP CYMRU">
    <p:bg>
      <p:bgPr>
        <a:blipFill dpi="0" rotWithShape="1">
          <a:blip r:embed="rId2">
            <a:lum/>
          </a:blip>
          <a:srcRect/>
          <a:stretch>
            <a:fillRect t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B87D3CFE-BD2D-4D0E-5CB2-827F02304C9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947664" y="1114425"/>
            <a:ext cx="9581270" cy="5905501"/>
          </a:xfrm>
        </p:spPr>
        <p:txBody>
          <a:bodyPr anchor="b" anchorCtr="0">
            <a:normAutofit/>
          </a:bodyPr>
          <a:lstStyle>
            <a:lvl1pPr algn="l">
              <a:defRPr sz="8800" b="1" i="0">
                <a:latin typeface="Open Sans Extrabold" panose="020B0606030504020204" pitchFamily="34" charset="0"/>
                <a:ea typeface="Open Sans Extrabold" panose="020B0606030504020204" pitchFamily="34" charset="0"/>
                <a:cs typeface="Open Sans Extrabold" panose="020B0606030504020204" pitchFamily="34" charset="0"/>
              </a:defRPr>
            </a:lvl1pPr>
          </a:lstStyle>
          <a:p>
            <a:r>
              <a:rPr lang="en-GB"/>
              <a:t>Enter Presentation title here</a:t>
            </a:r>
            <a:endParaRPr lang="en-US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2B4DD9C4-75A5-8631-476D-C33C11C45141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947664" y="8875714"/>
            <a:ext cx="9581270" cy="3311524"/>
          </a:xfrm>
        </p:spPr>
        <p:txBody>
          <a:bodyPr/>
          <a:lstStyle>
            <a:lvl1pPr marL="0" indent="0" algn="l">
              <a:buNone/>
              <a:defRPr sz="4800"/>
            </a:lvl1pPr>
            <a:lvl2pPr marL="12700" indent="0" algn="l">
              <a:buNone/>
              <a:tabLst/>
              <a:defRPr sz="4000"/>
            </a:lvl2pPr>
            <a:lvl3pPr marL="1828709" indent="0" algn="ctr">
              <a:buNone/>
              <a:defRPr sz="3600"/>
            </a:lvl3pPr>
            <a:lvl4pPr marL="2743063" indent="0" algn="ctr">
              <a:buNone/>
              <a:defRPr sz="3200"/>
            </a:lvl4pPr>
            <a:lvl5pPr marL="3657417" indent="0" algn="ctr">
              <a:buNone/>
              <a:defRPr sz="3200"/>
            </a:lvl5pPr>
            <a:lvl6pPr marL="4571771" indent="0" algn="ctr">
              <a:buNone/>
              <a:defRPr sz="3200"/>
            </a:lvl6pPr>
            <a:lvl7pPr marL="5486126" indent="0" algn="ctr">
              <a:buNone/>
              <a:defRPr sz="3200"/>
            </a:lvl7pPr>
            <a:lvl8pPr marL="6400480" indent="0" algn="ctr">
              <a:buNone/>
              <a:defRPr sz="3200"/>
            </a:lvl8pPr>
            <a:lvl9pPr marL="7314834" indent="0" algn="ctr">
              <a:buNone/>
              <a:defRPr sz="3200"/>
            </a:lvl9pPr>
          </a:lstStyle>
          <a:p>
            <a:pPr lvl="1"/>
            <a:r>
              <a:rPr lang="en-GB"/>
              <a:t>Enter Presentation </a:t>
            </a:r>
            <a:br>
              <a:rPr lang="en-GB"/>
            </a:br>
            <a:r>
              <a:rPr lang="en-GB"/>
              <a:t>introduction here </a:t>
            </a:r>
            <a:endParaRPr lang="en-US"/>
          </a:p>
        </p:txBody>
      </p:sp>
      <p:sp>
        <p:nvSpPr>
          <p:cNvPr id="2" name="Text Placeholder 12">
            <a:extLst>
              <a:ext uri="{FF2B5EF4-FFF2-40B4-BE49-F238E27FC236}">
                <a16:creationId xmlns:a16="http://schemas.microsoft.com/office/drawing/2014/main" id="{04F161B7-9060-E915-51C1-00B394D4FCC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6530638" y="8408923"/>
            <a:ext cx="7186612" cy="3214687"/>
          </a:xfrm>
        </p:spPr>
        <p:txBody>
          <a:bodyPr/>
          <a:lstStyle>
            <a:lvl1pPr marL="0" indent="0">
              <a:buNone/>
              <a:defRPr sz="5400"/>
            </a:lvl1pPr>
            <a:lvl2pPr marL="12700" indent="0">
              <a:buNone/>
              <a:tabLst/>
              <a:defRPr/>
            </a:lvl2pPr>
            <a:lvl3pPr marL="1828709" indent="0">
              <a:buNone/>
              <a:defRPr/>
            </a:lvl3pPr>
            <a:lvl4pPr marL="2743063" indent="0">
              <a:buNone/>
              <a:defRPr/>
            </a:lvl4pPr>
            <a:lvl5pPr marL="3657417" indent="0">
              <a:buNone/>
              <a:defRPr/>
            </a:lvl5pPr>
          </a:lstStyle>
          <a:p>
            <a:pPr lvl="0"/>
            <a:r>
              <a:rPr lang="en-US"/>
              <a:t>Presenter Name</a:t>
            </a:r>
          </a:p>
          <a:p>
            <a:pPr lvl="1"/>
            <a:r>
              <a:rPr lang="en-US"/>
              <a:t>22 September 2022</a:t>
            </a:r>
          </a:p>
        </p:txBody>
      </p:sp>
    </p:spTree>
    <p:extLst>
      <p:ext uri="{BB962C8B-B14F-4D97-AF65-F5344CB8AC3E}">
        <p14:creationId xmlns:p14="http://schemas.microsoft.com/office/powerpoint/2010/main" val="19380188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20" userDrawn="1">
          <p15:clr>
            <a:srgbClr val="FBAE40"/>
          </p15:clr>
        </p15:guide>
        <p15:guide id="2" pos="7679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 – WRAP UK">
    <p:bg>
      <p:bgPr>
        <a:blipFill dpi="0" rotWithShape="1">
          <a:blip r:embed="rId2">
            <a:lum/>
          </a:blip>
          <a:srcRect/>
          <a:stretch>
            <a:fillRect t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947664" y="1114425"/>
            <a:ext cx="9581270" cy="5905501"/>
          </a:xfrm>
        </p:spPr>
        <p:txBody>
          <a:bodyPr anchor="b" anchorCtr="0">
            <a:normAutofit/>
          </a:bodyPr>
          <a:lstStyle>
            <a:lvl1pPr algn="l">
              <a:defRPr sz="8800" b="1" i="0">
                <a:latin typeface="Open Sans Extrabold" panose="020B0606030504020204" pitchFamily="34" charset="0"/>
                <a:ea typeface="Open Sans Extrabold" panose="020B0606030504020204" pitchFamily="34" charset="0"/>
                <a:cs typeface="Open Sans Extrabold" panose="020B0606030504020204" pitchFamily="34" charset="0"/>
              </a:defRPr>
            </a:lvl1pPr>
          </a:lstStyle>
          <a:p>
            <a:r>
              <a:rPr lang="en-GB"/>
              <a:t>Enter Presentation title here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947664" y="8875714"/>
            <a:ext cx="9581270" cy="3311524"/>
          </a:xfrm>
        </p:spPr>
        <p:txBody>
          <a:bodyPr/>
          <a:lstStyle>
            <a:lvl1pPr marL="0" indent="0" algn="l">
              <a:buNone/>
              <a:defRPr sz="4800"/>
            </a:lvl1pPr>
            <a:lvl2pPr marL="12700" indent="0" algn="l">
              <a:buNone/>
              <a:tabLst/>
              <a:defRPr sz="4000"/>
            </a:lvl2pPr>
            <a:lvl3pPr marL="1828709" indent="0" algn="ctr">
              <a:buNone/>
              <a:defRPr sz="3600"/>
            </a:lvl3pPr>
            <a:lvl4pPr marL="2743063" indent="0" algn="ctr">
              <a:buNone/>
              <a:defRPr sz="3200"/>
            </a:lvl4pPr>
            <a:lvl5pPr marL="3657417" indent="0" algn="ctr">
              <a:buNone/>
              <a:defRPr sz="3200"/>
            </a:lvl5pPr>
            <a:lvl6pPr marL="4571771" indent="0" algn="ctr">
              <a:buNone/>
              <a:defRPr sz="3200"/>
            </a:lvl6pPr>
            <a:lvl7pPr marL="5486126" indent="0" algn="ctr">
              <a:buNone/>
              <a:defRPr sz="3200"/>
            </a:lvl7pPr>
            <a:lvl8pPr marL="6400480" indent="0" algn="ctr">
              <a:buNone/>
              <a:defRPr sz="3200"/>
            </a:lvl8pPr>
            <a:lvl9pPr marL="7314834" indent="0" algn="ctr">
              <a:buNone/>
              <a:defRPr sz="3200"/>
            </a:lvl9pPr>
          </a:lstStyle>
          <a:p>
            <a:pPr lvl="1"/>
            <a:r>
              <a:rPr lang="en-GB"/>
              <a:t>Enter Presentation </a:t>
            </a:r>
            <a:br>
              <a:rPr lang="en-GB"/>
            </a:br>
            <a:r>
              <a:rPr lang="en-GB"/>
              <a:t>introduction here </a:t>
            </a:r>
            <a:endParaRPr lang="en-US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CC683CB7-05D5-53E9-FD1A-B16C265BD8B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6530638" y="8408923"/>
            <a:ext cx="7186612" cy="3214687"/>
          </a:xfrm>
        </p:spPr>
        <p:txBody>
          <a:bodyPr/>
          <a:lstStyle>
            <a:lvl1pPr marL="0" indent="0">
              <a:buNone/>
              <a:defRPr sz="5400"/>
            </a:lvl1pPr>
            <a:lvl2pPr marL="12700" indent="0">
              <a:buNone/>
              <a:tabLst/>
              <a:defRPr/>
            </a:lvl2pPr>
            <a:lvl3pPr marL="1828709" indent="0">
              <a:buNone/>
              <a:defRPr/>
            </a:lvl3pPr>
            <a:lvl4pPr marL="2743063" indent="0">
              <a:buNone/>
              <a:defRPr/>
            </a:lvl4pPr>
            <a:lvl5pPr marL="3657417" indent="0">
              <a:buNone/>
              <a:defRPr/>
            </a:lvl5pPr>
          </a:lstStyle>
          <a:p>
            <a:pPr lvl="0"/>
            <a:r>
              <a:rPr lang="en-US"/>
              <a:t>Presenter Name</a:t>
            </a:r>
          </a:p>
          <a:p>
            <a:pPr lvl="1"/>
            <a:r>
              <a:rPr lang="en-US"/>
              <a:t>22 September 2022</a:t>
            </a:r>
          </a:p>
        </p:txBody>
      </p:sp>
    </p:spTree>
    <p:extLst>
      <p:ext uri="{BB962C8B-B14F-4D97-AF65-F5344CB8AC3E}">
        <p14:creationId xmlns:p14="http://schemas.microsoft.com/office/powerpoint/2010/main" val="1711091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20" userDrawn="1">
          <p15:clr>
            <a:srgbClr val="FBAE40"/>
          </p15:clr>
        </p15:guide>
        <p15:guide id="2" pos="7679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Page – WRAP CYMRU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text, screen, display&#10;&#10;Description automatically generated">
            <a:extLst>
              <a:ext uri="{FF2B5EF4-FFF2-40B4-BE49-F238E27FC236}">
                <a16:creationId xmlns:a16="http://schemas.microsoft.com/office/drawing/2014/main" id="{30C00B45-D8D9-B400-08E6-E45FA251041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" y="-36876"/>
            <a:ext cx="24382413" cy="13715104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B87D3CFE-BD2D-4D0E-5CB2-827F02304C9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947664" y="1114425"/>
            <a:ext cx="9581270" cy="5905501"/>
          </a:xfrm>
        </p:spPr>
        <p:txBody>
          <a:bodyPr anchor="b" anchorCtr="0">
            <a:normAutofit/>
          </a:bodyPr>
          <a:lstStyle>
            <a:lvl1pPr algn="l">
              <a:defRPr sz="8800" b="1" i="0">
                <a:latin typeface="Open Sans Extrabold" panose="020B0606030504020204" pitchFamily="34" charset="0"/>
                <a:ea typeface="Open Sans Extrabold" panose="020B0606030504020204" pitchFamily="34" charset="0"/>
                <a:cs typeface="Open Sans Extrabold" panose="020B0606030504020204" pitchFamily="34" charset="0"/>
              </a:defRPr>
            </a:lvl1pPr>
          </a:lstStyle>
          <a:p>
            <a:r>
              <a:rPr lang="en-GB"/>
              <a:t>Enter Presentation title here</a:t>
            </a:r>
            <a:endParaRPr lang="en-US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2B4DD9C4-75A5-8631-476D-C33C11C45141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947664" y="8875714"/>
            <a:ext cx="9581270" cy="3311524"/>
          </a:xfrm>
        </p:spPr>
        <p:txBody>
          <a:bodyPr/>
          <a:lstStyle>
            <a:lvl1pPr marL="0" indent="0" algn="l">
              <a:buNone/>
              <a:defRPr sz="4800"/>
            </a:lvl1pPr>
            <a:lvl2pPr marL="12700" indent="0" algn="l">
              <a:buNone/>
              <a:tabLst/>
              <a:defRPr sz="4000"/>
            </a:lvl2pPr>
            <a:lvl3pPr marL="1828709" indent="0" algn="ctr">
              <a:buNone/>
              <a:defRPr sz="3600"/>
            </a:lvl3pPr>
            <a:lvl4pPr marL="2743063" indent="0" algn="ctr">
              <a:buNone/>
              <a:defRPr sz="3200"/>
            </a:lvl4pPr>
            <a:lvl5pPr marL="3657417" indent="0" algn="ctr">
              <a:buNone/>
              <a:defRPr sz="3200"/>
            </a:lvl5pPr>
            <a:lvl6pPr marL="4571771" indent="0" algn="ctr">
              <a:buNone/>
              <a:defRPr sz="3200"/>
            </a:lvl6pPr>
            <a:lvl7pPr marL="5486126" indent="0" algn="ctr">
              <a:buNone/>
              <a:defRPr sz="3200"/>
            </a:lvl7pPr>
            <a:lvl8pPr marL="6400480" indent="0" algn="ctr">
              <a:buNone/>
              <a:defRPr sz="3200"/>
            </a:lvl8pPr>
            <a:lvl9pPr marL="7314834" indent="0" algn="ctr">
              <a:buNone/>
              <a:defRPr sz="3200"/>
            </a:lvl9pPr>
          </a:lstStyle>
          <a:p>
            <a:pPr lvl="1"/>
            <a:r>
              <a:rPr lang="en-GB"/>
              <a:t>Enter Presentation </a:t>
            </a:r>
            <a:br>
              <a:rPr lang="en-GB"/>
            </a:br>
            <a:r>
              <a:rPr lang="en-GB"/>
              <a:t>introduction here </a:t>
            </a:r>
            <a:endParaRPr lang="en-US"/>
          </a:p>
        </p:txBody>
      </p:sp>
      <p:sp>
        <p:nvSpPr>
          <p:cNvPr id="2" name="Text Placeholder 12">
            <a:extLst>
              <a:ext uri="{FF2B5EF4-FFF2-40B4-BE49-F238E27FC236}">
                <a16:creationId xmlns:a16="http://schemas.microsoft.com/office/drawing/2014/main" id="{04F161B7-9060-E915-51C1-00B394D4FCC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320907" y="10144417"/>
            <a:ext cx="7186612" cy="1742783"/>
          </a:xfrm>
        </p:spPr>
        <p:txBody>
          <a:bodyPr/>
          <a:lstStyle>
            <a:lvl1pPr marL="0" indent="0">
              <a:buNone/>
              <a:defRPr sz="5400">
                <a:solidFill>
                  <a:schemeClr val="bg1"/>
                </a:solidFill>
              </a:defRPr>
            </a:lvl1pPr>
            <a:lvl2pPr marL="12700" indent="0">
              <a:buNone/>
              <a:tabLst/>
              <a:defRPr>
                <a:solidFill>
                  <a:schemeClr val="bg1"/>
                </a:solidFill>
              </a:defRPr>
            </a:lvl2pPr>
            <a:lvl3pPr marL="1828709" indent="0">
              <a:buNone/>
              <a:defRPr/>
            </a:lvl3pPr>
            <a:lvl4pPr marL="2743063" indent="0">
              <a:buNone/>
              <a:defRPr/>
            </a:lvl4pPr>
            <a:lvl5pPr marL="3657417" indent="0">
              <a:buNone/>
              <a:defRPr/>
            </a:lvl5pPr>
          </a:lstStyle>
          <a:p>
            <a:pPr lvl="0"/>
            <a:r>
              <a:rPr lang="en-US"/>
              <a:t>Presenter Name</a:t>
            </a:r>
          </a:p>
          <a:p>
            <a:pPr lvl="1"/>
            <a:r>
              <a:rPr lang="en-US"/>
              <a:t>22 September 2022</a:t>
            </a:r>
          </a:p>
        </p:txBody>
      </p:sp>
    </p:spTree>
    <p:extLst>
      <p:ext uri="{BB962C8B-B14F-4D97-AF65-F5344CB8AC3E}">
        <p14:creationId xmlns:p14="http://schemas.microsoft.com/office/powerpoint/2010/main" val="114334257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20" userDrawn="1">
          <p15:clr>
            <a:srgbClr val="FBAE40"/>
          </p15:clr>
        </p15:guide>
        <p15:guide id="2" pos="7679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6291" y="730251"/>
            <a:ext cx="21029831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291" y="3651250"/>
            <a:ext cx="21029831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 </a:t>
            </a:r>
          </a:p>
          <a:p>
            <a:pPr lvl="2"/>
            <a:endParaRPr lang="en-GB"/>
          </a:p>
          <a:p>
            <a:pPr lvl="0"/>
            <a:r>
              <a:rPr lang="en-GB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3269604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718" r:id="rId7"/>
    <p:sldLayoutId id="2147483661" r:id="rId8"/>
    <p:sldLayoutId id="2147483688" r:id="rId9"/>
    <p:sldLayoutId id="2147483687" r:id="rId10"/>
    <p:sldLayoutId id="2147483684" r:id="rId11"/>
    <p:sldLayoutId id="2147483686" r:id="rId12"/>
    <p:sldLayoutId id="2147483669" r:id="rId13"/>
    <p:sldLayoutId id="2147483678" r:id="rId14"/>
    <p:sldLayoutId id="2147483683" r:id="rId15"/>
    <p:sldLayoutId id="2147483717" r:id="rId16"/>
    <p:sldLayoutId id="2147483674" r:id="rId17"/>
    <p:sldLayoutId id="2147483663" r:id="rId18"/>
    <p:sldLayoutId id="2147483664" r:id="rId19"/>
    <p:sldLayoutId id="2147483675" r:id="rId20"/>
    <p:sldLayoutId id="2147483697" r:id="rId21"/>
    <p:sldLayoutId id="2147483719" r:id="rId22"/>
    <p:sldLayoutId id="2147483720" r:id="rId23"/>
    <p:sldLayoutId id="2147483677" r:id="rId24"/>
    <p:sldLayoutId id="2147483685" r:id="rId25"/>
    <p:sldLayoutId id="2147483665" r:id="rId26"/>
    <p:sldLayoutId id="2147483676" r:id="rId27"/>
    <p:sldLayoutId id="2147483667" r:id="rId28"/>
    <p:sldLayoutId id="2147483679" r:id="rId29"/>
    <p:sldLayoutId id="2147483680" r:id="rId30"/>
    <p:sldLayoutId id="2147483682" r:id="rId31"/>
  </p:sldLayoutIdLst>
  <p:txStyles>
    <p:titleStyle>
      <a:lvl1pPr algn="l" defTabSz="1828709" rtl="0" eaLnBrk="1" latinLnBrk="0" hangingPunct="1">
        <a:lnSpc>
          <a:spcPct val="90000"/>
        </a:lnSpc>
        <a:spcBef>
          <a:spcPct val="0"/>
        </a:spcBef>
        <a:buNone/>
        <a:defRPr sz="8800" b="1" i="0" kern="1200">
          <a:solidFill>
            <a:srgbClr val="0A3875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</p:titleStyle>
    <p:bodyStyle>
      <a:lvl1pPr marL="0" indent="0" algn="l" defTabSz="1828709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None/>
        <a:defRPr sz="5600" b="1" i="0" kern="1200">
          <a:solidFill>
            <a:srgbClr val="0A3875"/>
          </a:solidFill>
          <a:latin typeface="Open Sans Semibold" panose="020B0606030504020204" pitchFamily="34" charset="0"/>
          <a:ea typeface="Open Sans Semibold" panose="020B0606030504020204" pitchFamily="34" charset="0"/>
          <a:cs typeface="Open Sans Semibold" panose="020B0606030504020204" pitchFamily="34" charset="0"/>
        </a:defRPr>
      </a:lvl1pPr>
      <a:lvl2pPr marL="1600154" indent="-685800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800" b="0" i="0" kern="1200">
          <a:solidFill>
            <a:srgbClr val="0A3875"/>
          </a:solidFill>
          <a:latin typeface="Open Sans Light" panose="020B0306030504020204" pitchFamily="34" charset="0"/>
          <a:ea typeface="Open Sans Light" panose="020B0306030504020204" pitchFamily="34" charset="0"/>
          <a:cs typeface="Open Sans Light" panose="020B0306030504020204" pitchFamily="34" charset="0"/>
        </a:defRPr>
      </a:lvl2pPr>
      <a:lvl3pPr marL="2400209" indent="-571500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b="0" i="0" kern="1200">
          <a:solidFill>
            <a:srgbClr val="0A3875"/>
          </a:solidFill>
          <a:latin typeface="Open Sans Light" panose="020B0306030504020204" pitchFamily="34" charset="0"/>
          <a:ea typeface="Open Sans Light" panose="020B0306030504020204" pitchFamily="34" charset="0"/>
          <a:cs typeface="Open Sans Light" panose="020B0306030504020204" pitchFamily="34" charset="0"/>
        </a:defRPr>
      </a:lvl3pPr>
      <a:lvl4pPr marL="3200240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rgbClr val="0A3875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4pPr>
      <a:lvl5pPr marL="4114594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rgbClr val="0A3875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5pPr>
      <a:lvl6pPr marL="5028949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303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7657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011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354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709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063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417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1771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126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480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4834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AE3BA46-432F-8095-71EC-D0A52338D32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At a glance – Family Friendly Leave Policy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9F0301-8A0E-1E73-700F-9CEF3B63BE3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106704" y="3649091"/>
            <a:ext cx="11084502" cy="8821433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4400" b="0" dirty="0">
                <a:latin typeface="Open Sans"/>
                <a:ea typeface="Open Sans"/>
                <a:cs typeface="Open Sans"/>
              </a:rPr>
              <a:t>4</a:t>
            </a:r>
            <a:r>
              <a:rPr lang="en-GB" sz="4400" b="0" dirty="0">
                <a:latin typeface="Open Sans"/>
                <a:ea typeface="Open Sans"/>
                <a:cs typeface="Open Sans"/>
              </a:rPr>
              <a:t> weeks’ paid paternity leave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GB" sz="4400" b="0" dirty="0">
                <a:latin typeface="Open Sans"/>
                <a:ea typeface="Open Sans"/>
                <a:cs typeface="Open Sans"/>
              </a:rPr>
              <a:t>12 weeks’ full followed by 12 weeks’ half pay for shared parental, adoption and maternity leave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GB" sz="4400" b="0" dirty="0">
                <a:latin typeface="Open Sans"/>
                <a:ea typeface="Open Sans"/>
                <a:cs typeface="Open Sans"/>
              </a:rPr>
              <a:t>5 days paid leave for employees going through the fertility treatment and fostering process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GB" sz="4400" b="0" dirty="0">
                <a:latin typeface="Open Sans"/>
                <a:ea typeface="Open Sans"/>
                <a:cs typeface="Open Sans"/>
              </a:rPr>
              <a:t>Guidance and support for employees returning to work following a period of family leave</a:t>
            </a:r>
          </a:p>
          <a:p>
            <a:pPr>
              <a:buFont typeface="Wingdings" panose="05000000000000000000" pitchFamily="2" charset="2"/>
              <a:buChar char="q"/>
            </a:pPr>
            <a:endParaRPr lang="en-GB" sz="3600" b="0" dirty="0">
              <a:latin typeface="Open Sans"/>
              <a:ea typeface="Open Sans"/>
              <a:cs typeface="Open Sans"/>
            </a:endParaRPr>
          </a:p>
          <a:p>
            <a:pPr marL="0" indent="0">
              <a:buNone/>
            </a:pPr>
            <a:endParaRPr lang="en-US" sz="2000" b="0" dirty="0"/>
          </a:p>
          <a:p>
            <a:pPr marL="0" indent="0">
              <a:buNone/>
            </a:pPr>
            <a:endParaRPr lang="en-US" sz="2000" b="0" dirty="0"/>
          </a:p>
          <a:p>
            <a:pPr marL="0" indent="0">
              <a:buNone/>
            </a:pPr>
            <a:endParaRPr lang="en-US" sz="2000" b="0" dirty="0"/>
          </a:p>
          <a:p>
            <a:pPr marL="0" indent="0">
              <a:buNone/>
            </a:pPr>
            <a:endParaRPr lang="en-US" sz="2000" b="0" dirty="0"/>
          </a:p>
          <a:p>
            <a:pPr marL="0" indent="0">
              <a:buNone/>
            </a:pPr>
            <a:endParaRPr lang="en-GB" sz="2000" b="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EDC5DB5-225A-29A0-8974-75D833B4FF7F}"/>
              </a:ext>
            </a:extLst>
          </p:cNvPr>
          <p:cNvSpPr/>
          <p:nvPr/>
        </p:nvSpPr>
        <p:spPr>
          <a:xfrm>
            <a:off x="12191205" y="11700164"/>
            <a:ext cx="10974143" cy="2015836"/>
          </a:xfrm>
          <a:prstGeom prst="rect">
            <a:avLst/>
          </a:prstGeom>
          <a:solidFill>
            <a:srgbClr val="0A387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All </a:t>
            </a:r>
            <a:r>
              <a:rPr lang="en-GB" sz="32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paid leave is subject to eligibility criteria</a:t>
            </a:r>
          </a:p>
        </p:txBody>
      </p:sp>
      <p:pic>
        <p:nvPicPr>
          <p:cNvPr id="9" name="Picture Placeholder 8" descr="A picture containing person, wall, indoor&#10;&#10;Description automatically generated">
            <a:extLst>
              <a:ext uri="{FF2B5EF4-FFF2-40B4-BE49-F238E27FC236}">
                <a16:creationId xmlns:a16="http://schemas.microsoft.com/office/drawing/2014/main" id="{DF4EAA34-5FE7-25AD-2674-0187955BF76B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>
          <a:blip r:embed="rId2"/>
          <a:srcRect l="11455" r="11455"/>
          <a:stretch>
            <a:fillRect/>
          </a:stretch>
        </p:blipFill>
        <p:spPr>
          <a:xfrm>
            <a:off x="13763297" y="3176305"/>
            <a:ext cx="8434551" cy="7291944"/>
          </a:xfrm>
        </p:spPr>
      </p:pic>
    </p:spTree>
    <p:extLst>
      <p:ext uri="{BB962C8B-B14F-4D97-AF65-F5344CB8AC3E}">
        <p14:creationId xmlns:p14="http://schemas.microsoft.com/office/powerpoint/2010/main" val="24294904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3B2AF0336E5D54C81A51DE85AA90897" ma:contentTypeVersion="5" ma:contentTypeDescription="Create a new document." ma:contentTypeScope="" ma:versionID="a3edfce161939ecba9157c1f1393754d">
  <xsd:schema xmlns:xsd="http://www.w3.org/2001/XMLSchema" xmlns:xs="http://www.w3.org/2001/XMLSchema" xmlns:p="http://schemas.microsoft.com/office/2006/metadata/properties" xmlns:ns2="96b2888e-b364-4ccf-be1f-340af550ff47" xmlns:ns3="d075b35c-69bd-42a8-b3c3-45de8d42e06d" targetNamespace="http://schemas.microsoft.com/office/2006/metadata/properties" ma:root="true" ma:fieldsID="6bd7a6b9495ead71512aabf2f333f2be" ns2:_="" ns3:_="">
    <xsd:import namespace="96b2888e-b364-4ccf-be1f-340af550ff47"/>
    <xsd:import namespace="d075b35c-69bd-42a8-b3c3-45de8d42e06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b2888e-b364-4ccf-be1f-340af550ff4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075b35c-69bd-42a8-b3c3-45de8d42e06d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E4151EE-608B-4294-8DB9-6F14EA9F61B2}">
  <ds:schemaRefs>
    <ds:schemaRef ds:uri="96b2888e-b364-4ccf-be1f-340af550ff47"/>
    <ds:schemaRef ds:uri="d075b35c-69bd-42a8-b3c3-45de8d42e06d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E2AAABCA-87EC-4AE7-A8EF-746C7529D537}">
  <ds:schemaRefs>
    <ds:schemaRef ds:uri="http://schemas.microsoft.com/office/2006/documentManagement/types"/>
    <ds:schemaRef ds:uri="http://schemas.microsoft.com/office/infopath/2007/PartnerControls"/>
    <ds:schemaRef ds:uri="http://purl.org/dc/dcmitype/"/>
    <ds:schemaRef ds:uri="96b2888e-b364-4ccf-be1f-340af550ff47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d075b35c-69bd-42a8-b3c3-45de8d42e06d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1A32437D-8439-43CA-945B-78B89C1226F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97</TotalTime>
  <Words>69</Words>
  <Application>Microsoft Office PowerPoint</Application>
  <PresentationFormat>Custom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Open Sans</vt:lpstr>
      <vt:lpstr>Open Sans Extrabold</vt:lpstr>
      <vt:lpstr>Open Sans Light</vt:lpstr>
      <vt:lpstr>Open Sans Semibold</vt:lpstr>
      <vt:lpstr>Wingdings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 Simpson</dc:creator>
  <cp:lastModifiedBy>Samantha Bushnell</cp:lastModifiedBy>
  <cp:revision>5</cp:revision>
  <dcterms:created xsi:type="dcterms:W3CDTF">2022-11-21T10:32:50Z</dcterms:created>
  <dcterms:modified xsi:type="dcterms:W3CDTF">2023-04-13T12:40:48Z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0x010100A3B2AF0336E5D54C81A51DE85AA90897</vt:lpwstr>
  </property>
</Properties>
</file>